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6858000" cx="12192000"/>
  <p:notesSz cx="6858000" cy="9144000"/>
  <p:embeddedFontLst>
    <p:embeddedFont>
      <p:font typeface="Century Gothic"/>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9" roundtripDataSignature="AMtx7mia5JHW92KI1raK6WAeE+Mv13777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FA8F7EE-EC95-4FC8-ADB1-B0E4B8B7E081}">
  <a:tblStyle styleId="{EFA8F7EE-EC95-4FC8-ADB1-B0E4B8B7E081}" styleName="Table_0">
    <a:wholeTbl>
      <a:tcTxStyle b="off" i="off">
        <a:font>
          <a:latin typeface="Century Gothic"/>
          <a:ea typeface="Century Gothic"/>
          <a:cs typeface="Century Gothic"/>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AF1"/>
          </a:solidFill>
        </a:fill>
      </a:tcStyle>
    </a:wholeTbl>
    <a:band1H>
      <a:tcTxStyle/>
      <a:tcStyle>
        <a:fill>
          <a:solidFill>
            <a:srgbClr val="CED2E2"/>
          </a:solidFill>
        </a:fill>
      </a:tcStyle>
    </a:band1H>
    <a:band2H>
      <a:tcTxStyle/>
    </a:band2H>
    <a:band1V>
      <a:tcTxStyle/>
      <a:tcStyle>
        <a:fill>
          <a:solidFill>
            <a:srgbClr val="CED2E2"/>
          </a:solidFill>
        </a:fill>
      </a:tcStyle>
    </a:band1V>
    <a:band2V>
      <a:tcTxStyle/>
    </a:band2V>
    <a:lastCol>
      <a:tcTxStyle b="on" i="off">
        <a:font>
          <a:latin typeface="Century Gothic"/>
          <a:ea typeface="Century Gothic"/>
          <a:cs typeface="Century Gothic"/>
        </a:font>
        <a:schemeClr val="lt1"/>
      </a:tcTxStyle>
      <a:tcStyle>
        <a:fill>
          <a:solidFill>
            <a:schemeClr val="accent1"/>
          </a:solidFill>
        </a:fill>
      </a:tcStyle>
    </a:lastCol>
    <a:firstCol>
      <a:tcTxStyle b="on" i="off">
        <a:font>
          <a:latin typeface="Century Gothic"/>
          <a:ea typeface="Century Gothic"/>
          <a:cs typeface="Century Gothic"/>
        </a:font>
        <a:schemeClr val="lt1"/>
      </a:tcTxStyle>
      <a:tcStyle>
        <a:fill>
          <a:solidFill>
            <a:schemeClr val="accent1"/>
          </a:solidFill>
        </a:fill>
      </a:tcStyle>
    </a:firstCol>
    <a:lastRow>
      <a:tcTxStyle b="on" i="off">
        <a:font>
          <a:latin typeface="Century Gothic"/>
          <a:ea typeface="Century Gothic"/>
          <a:cs typeface="Century Gothic"/>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entury Gothic"/>
          <a:ea typeface="Century Gothic"/>
          <a:cs typeface="Century Gothic"/>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CenturyGothic-regular.fntdata"/><Relationship Id="rId14" Type="http://schemas.openxmlformats.org/officeDocument/2006/relationships/slide" Target="slides/slide9.xml"/><Relationship Id="rId17" Type="http://schemas.openxmlformats.org/officeDocument/2006/relationships/font" Target="fonts/CenturyGothic-italic.fntdata"/><Relationship Id="rId16" Type="http://schemas.openxmlformats.org/officeDocument/2006/relationships/font" Target="fonts/CenturyGothic-bold.fntdata"/><Relationship Id="rId5" Type="http://schemas.openxmlformats.org/officeDocument/2006/relationships/notesMaster" Target="notesMasters/notesMaster1.xml"/><Relationship Id="rId19" Type="http://customschemas.google.com/relationships/presentationmetadata" Target="metadata"/><Relationship Id="rId6" Type="http://schemas.openxmlformats.org/officeDocument/2006/relationships/slide" Target="slides/slide1.xml"/><Relationship Id="rId18" Type="http://schemas.openxmlformats.org/officeDocument/2006/relationships/font" Target="fonts/CenturyGothic-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3.png>
</file>

<file path=ppt/media/image4.png>
</file>

<file path=ppt/media/image5.jp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8" name="Shape 38"/>
        <p:cNvGrpSpPr/>
        <p:nvPr/>
      </p:nvGrpSpPr>
      <p:grpSpPr>
        <a:xfrm>
          <a:off x="0" y="0"/>
          <a:ext cx="0" cy="0"/>
          <a:chOff x="0" y="0"/>
          <a:chExt cx="0" cy="0"/>
        </a:xfrm>
      </p:grpSpPr>
      <p:sp>
        <p:nvSpPr>
          <p:cNvPr id="39" name="Google Shape;39;p11"/>
          <p:cNvSpPr txBox="1"/>
          <p:nvPr>
            <p:ph type="ctrTitle"/>
          </p:nvPr>
        </p:nvSpPr>
        <p:spPr>
          <a:xfrm>
            <a:off x="2589213" y="2514600"/>
            <a:ext cx="8915399" cy="2262781"/>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rgbClr val="262626"/>
              </a:buClr>
              <a:buSzPts val="5400"/>
              <a:buFont typeface="Century Gothic"/>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11"/>
          <p:cNvSpPr txBox="1"/>
          <p:nvPr>
            <p:ph idx="1" type="subTitle"/>
          </p:nvPr>
        </p:nvSpPr>
        <p:spPr>
          <a:xfrm>
            <a:off x="2589213" y="4777379"/>
            <a:ext cx="8915399" cy="1126283"/>
          </a:xfrm>
          <a:prstGeom prst="rect">
            <a:avLst/>
          </a:prstGeom>
          <a:noFill/>
          <a:ln>
            <a:noFill/>
          </a:ln>
        </p:spPr>
        <p:txBody>
          <a:bodyPr anchorCtr="0" anchor="t" bIns="45700" lIns="91425" spcFirstLastPara="1" rIns="91425" wrap="square" tIns="45700">
            <a:normAutofit/>
          </a:bodyPr>
          <a:lstStyle>
            <a:lvl1pPr lvl="0" algn="l">
              <a:spcBef>
                <a:spcPts val="1000"/>
              </a:spcBef>
              <a:spcAft>
                <a:spcPts val="0"/>
              </a:spcAft>
              <a:buSzPts val="1800"/>
              <a:buNone/>
              <a:defRPr>
                <a:solidFill>
                  <a:srgbClr val="595959"/>
                </a:solidFill>
              </a:defRPr>
            </a:lvl1pPr>
            <a:lvl2pPr lvl="1" algn="ctr">
              <a:spcBef>
                <a:spcPts val="1000"/>
              </a:spcBef>
              <a:spcAft>
                <a:spcPts val="0"/>
              </a:spcAft>
              <a:buSzPts val="1600"/>
              <a:buNone/>
              <a:defRPr>
                <a:solidFill>
                  <a:srgbClr val="888888"/>
                </a:solidFill>
              </a:defRPr>
            </a:lvl2pPr>
            <a:lvl3pPr lvl="2" algn="ctr">
              <a:spcBef>
                <a:spcPts val="1000"/>
              </a:spcBef>
              <a:spcAft>
                <a:spcPts val="0"/>
              </a:spcAft>
              <a:buSzPts val="1400"/>
              <a:buNone/>
              <a:defRPr>
                <a:solidFill>
                  <a:srgbClr val="888888"/>
                </a:solidFill>
              </a:defRPr>
            </a:lvl3pPr>
            <a:lvl4pPr lvl="3" algn="ctr">
              <a:spcBef>
                <a:spcPts val="1000"/>
              </a:spcBef>
              <a:spcAft>
                <a:spcPts val="0"/>
              </a:spcAft>
              <a:buSzPts val="1200"/>
              <a:buNone/>
              <a:defRPr>
                <a:solidFill>
                  <a:srgbClr val="888888"/>
                </a:solidFill>
              </a:defRPr>
            </a:lvl4pPr>
            <a:lvl5pPr lvl="4" algn="ctr">
              <a:spcBef>
                <a:spcPts val="1000"/>
              </a:spcBef>
              <a:spcAft>
                <a:spcPts val="0"/>
              </a:spcAft>
              <a:buSzPts val="1200"/>
              <a:buNone/>
              <a:defRPr>
                <a:solidFill>
                  <a:srgbClr val="888888"/>
                </a:solidFill>
              </a:defRPr>
            </a:lvl5pPr>
            <a:lvl6pPr lvl="5" algn="ctr">
              <a:spcBef>
                <a:spcPts val="1000"/>
              </a:spcBef>
              <a:spcAft>
                <a:spcPts val="0"/>
              </a:spcAft>
              <a:buSzPts val="1200"/>
              <a:buNone/>
              <a:defRPr>
                <a:solidFill>
                  <a:srgbClr val="888888"/>
                </a:solidFill>
              </a:defRPr>
            </a:lvl6pPr>
            <a:lvl7pPr lvl="6" algn="ctr">
              <a:spcBef>
                <a:spcPts val="1000"/>
              </a:spcBef>
              <a:spcAft>
                <a:spcPts val="0"/>
              </a:spcAft>
              <a:buSzPts val="1200"/>
              <a:buNone/>
              <a:defRPr>
                <a:solidFill>
                  <a:srgbClr val="888888"/>
                </a:solidFill>
              </a:defRPr>
            </a:lvl7pPr>
            <a:lvl8pPr lvl="7" algn="ctr">
              <a:spcBef>
                <a:spcPts val="1000"/>
              </a:spcBef>
              <a:spcAft>
                <a:spcPts val="0"/>
              </a:spcAft>
              <a:buSzPts val="1200"/>
              <a:buNone/>
              <a:defRPr>
                <a:solidFill>
                  <a:srgbClr val="888888"/>
                </a:solidFill>
              </a:defRPr>
            </a:lvl8pPr>
            <a:lvl9pPr lvl="8" algn="ctr">
              <a:spcBef>
                <a:spcPts val="1000"/>
              </a:spcBef>
              <a:spcAft>
                <a:spcPts val="0"/>
              </a:spcAft>
              <a:buSzPts val="1200"/>
              <a:buNone/>
              <a:defRPr>
                <a:solidFill>
                  <a:srgbClr val="888888"/>
                </a:solidFill>
              </a:defRPr>
            </a:lvl9pPr>
          </a:lstStyle>
          <a:p/>
        </p:txBody>
      </p:sp>
      <p:sp>
        <p:nvSpPr>
          <p:cNvPr id="41" name="Google Shape;41;p11"/>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11"/>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1"/>
          <p:cNvSpPr/>
          <p:nvPr/>
        </p:nvSpPr>
        <p:spPr>
          <a:xfrm>
            <a:off x="0" y="4323810"/>
            <a:ext cx="1744652" cy="778589"/>
          </a:xfrm>
          <a:custGeom>
            <a:rect b="b" l="l" r="r" t="t"/>
            <a:pathLst>
              <a:path extrusionOk="0" h="166" w="372">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11"/>
          <p:cNvSpPr txBox="1"/>
          <p:nvPr>
            <p:ph idx="12" type="sldNum"/>
          </p:nvPr>
        </p:nvSpPr>
        <p:spPr>
          <a:xfrm>
            <a:off x="531812" y="4529540"/>
            <a:ext cx="7797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104" name="Shape 104"/>
        <p:cNvGrpSpPr/>
        <p:nvPr/>
      </p:nvGrpSpPr>
      <p:grpSpPr>
        <a:xfrm>
          <a:off x="0" y="0"/>
          <a:ext cx="0" cy="0"/>
          <a:chOff x="0" y="0"/>
          <a:chExt cx="0" cy="0"/>
        </a:xfrm>
      </p:grpSpPr>
      <p:sp>
        <p:nvSpPr>
          <p:cNvPr id="105" name="Google Shape;105;p20"/>
          <p:cNvSpPr txBox="1"/>
          <p:nvPr>
            <p:ph type="title"/>
          </p:nvPr>
        </p:nvSpPr>
        <p:spPr>
          <a:xfrm>
            <a:off x="2589212" y="609600"/>
            <a:ext cx="8915399" cy="311704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262626"/>
              </a:buClr>
              <a:buSzPts val="4800"/>
              <a:buFont typeface="Century Gothic"/>
              <a:buNone/>
              <a:defRPr b="0" sz="48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6" name="Google Shape;106;p20"/>
          <p:cNvSpPr txBox="1"/>
          <p:nvPr>
            <p:ph idx="1" type="body"/>
          </p:nvPr>
        </p:nvSpPr>
        <p:spPr>
          <a:xfrm>
            <a:off x="2589212" y="4354046"/>
            <a:ext cx="8915399" cy="1555864"/>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800"/>
              <a:buNone/>
              <a:defRPr sz="1800">
                <a:solidFill>
                  <a:srgbClr val="595959"/>
                </a:solidFill>
              </a:defRPr>
            </a:lvl1pPr>
            <a:lvl2pPr indent="-228600" lvl="1" marL="914400" algn="l">
              <a:spcBef>
                <a:spcPts val="1000"/>
              </a:spcBef>
              <a:spcAft>
                <a:spcPts val="0"/>
              </a:spcAft>
              <a:buSzPts val="1800"/>
              <a:buNone/>
              <a:defRPr sz="1800">
                <a:solidFill>
                  <a:srgbClr val="888888"/>
                </a:solidFill>
              </a:defRPr>
            </a:lvl2pPr>
            <a:lvl3pPr indent="-228600" lvl="2" marL="1371600" algn="l">
              <a:spcBef>
                <a:spcPts val="1000"/>
              </a:spcBef>
              <a:spcAft>
                <a:spcPts val="0"/>
              </a:spcAft>
              <a:buSzPts val="1600"/>
              <a:buNone/>
              <a:defRPr sz="1600">
                <a:solidFill>
                  <a:srgbClr val="888888"/>
                </a:solidFill>
              </a:defRPr>
            </a:lvl3pPr>
            <a:lvl4pPr indent="-228600" lvl="3" marL="1828800" algn="l">
              <a:spcBef>
                <a:spcPts val="1000"/>
              </a:spcBef>
              <a:spcAft>
                <a:spcPts val="0"/>
              </a:spcAft>
              <a:buSzPts val="1400"/>
              <a:buNone/>
              <a:defRPr sz="1400">
                <a:solidFill>
                  <a:srgbClr val="888888"/>
                </a:solidFill>
              </a:defRPr>
            </a:lvl4pPr>
            <a:lvl5pPr indent="-228600" lvl="4" marL="2286000" algn="l">
              <a:spcBef>
                <a:spcPts val="1000"/>
              </a:spcBef>
              <a:spcAft>
                <a:spcPts val="0"/>
              </a:spcAft>
              <a:buSzPts val="1400"/>
              <a:buNone/>
              <a:defRPr sz="1400">
                <a:solidFill>
                  <a:srgbClr val="888888"/>
                </a:solidFill>
              </a:defRPr>
            </a:lvl5pPr>
            <a:lvl6pPr indent="-228600" lvl="5" marL="2743200" algn="l">
              <a:spcBef>
                <a:spcPts val="1000"/>
              </a:spcBef>
              <a:spcAft>
                <a:spcPts val="0"/>
              </a:spcAft>
              <a:buSzPts val="1400"/>
              <a:buNone/>
              <a:defRPr sz="1400">
                <a:solidFill>
                  <a:srgbClr val="888888"/>
                </a:solidFill>
              </a:defRPr>
            </a:lvl6pPr>
            <a:lvl7pPr indent="-228600" lvl="6" marL="3200400" algn="l">
              <a:spcBef>
                <a:spcPts val="1000"/>
              </a:spcBef>
              <a:spcAft>
                <a:spcPts val="0"/>
              </a:spcAft>
              <a:buSzPts val="1400"/>
              <a:buNone/>
              <a:defRPr sz="1400">
                <a:solidFill>
                  <a:srgbClr val="888888"/>
                </a:solidFill>
              </a:defRPr>
            </a:lvl7pPr>
            <a:lvl8pPr indent="-228600" lvl="7" marL="3657600" algn="l">
              <a:spcBef>
                <a:spcPts val="1000"/>
              </a:spcBef>
              <a:spcAft>
                <a:spcPts val="0"/>
              </a:spcAft>
              <a:buSzPts val="1400"/>
              <a:buNone/>
              <a:defRPr sz="1400">
                <a:solidFill>
                  <a:srgbClr val="888888"/>
                </a:solidFill>
              </a:defRPr>
            </a:lvl8pPr>
            <a:lvl9pPr indent="-228600" lvl="8" marL="4114800" algn="l">
              <a:spcBef>
                <a:spcPts val="1000"/>
              </a:spcBef>
              <a:spcAft>
                <a:spcPts val="0"/>
              </a:spcAft>
              <a:buSzPts val="1400"/>
              <a:buNone/>
              <a:defRPr sz="1400">
                <a:solidFill>
                  <a:srgbClr val="888888"/>
                </a:solidFill>
              </a:defRPr>
            </a:lvl9pPr>
          </a:lstStyle>
          <a:p/>
        </p:txBody>
      </p:sp>
      <p:sp>
        <p:nvSpPr>
          <p:cNvPr id="107" name="Google Shape;107;p20"/>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 name="Google Shape;108;p20"/>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20"/>
          <p:cNvSpPr/>
          <p:nvPr/>
        </p:nvSpPr>
        <p:spPr>
          <a:xfrm flipH="1" rot="10800000">
            <a:off x="-4189" y="31781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0"/>
          <p:cNvSpPr txBox="1"/>
          <p:nvPr>
            <p:ph idx="12" type="sldNum"/>
          </p:nvPr>
        </p:nvSpPr>
        <p:spPr>
          <a:xfrm>
            <a:off x="531812" y="3244139"/>
            <a:ext cx="7797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111" name="Shape 111"/>
        <p:cNvGrpSpPr/>
        <p:nvPr/>
      </p:nvGrpSpPr>
      <p:grpSpPr>
        <a:xfrm>
          <a:off x="0" y="0"/>
          <a:ext cx="0" cy="0"/>
          <a:chOff x="0" y="0"/>
          <a:chExt cx="0" cy="0"/>
        </a:xfrm>
      </p:grpSpPr>
      <p:sp>
        <p:nvSpPr>
          <p:cNvPr id="112" name="Google Shape;112;p21"/>
          <p:cNvSpPr txBox="1"/>
          <p:nvPr>
            <p:ph type="title"/>
          </p:nvPr>
        </p:nvSpPr>
        <p:spPr>
          <a:xfrm>
            <a:off x="2849949" y="609600"/>
            <a:ext cx="8393926" cy="28956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262626"/>
              </a:buClr>
              <a:buSzPts val="4800"/>
              <a:buFont typeface="Century Gothic"/>
              <a:buNone/>
              <a:defRPr b="0" sz="48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21"/>
          <p:cNvSpPr txBox="1"/>
          <p:nvPr>
            <p:ph idx="1" type="body"/>
          </p:nvPr>
        </p:nvSpPr>
        <p:spPr>
          <a:xfrm>
            <a:off x="3275012" y="3505200"/>
            <a:ext cx="7536554" cy="381000"/>
          </a:xfrm>
          <a:prstGeom prst="rect">
            <a:avLst/>
          </a:prstGeom>
          <a:noFill/>
          <a:ln>
            <a:noFill/>
          </a:ln>
        </p:spPr>
        <p:txBody>
          <a:bodyPr anchorCtr="0" anchor="ctr" bIns="45700" lIns="91425" spcFirstLastPara="1" rIns="91425" wrap="square" tIns="45700">
            <a:noAutofit/>
          </a:bodyPr>
          <a:lstStyle>
            <a:lvl1pPr indent="-228600" lvl="0" marL="457200" algn="l">
              <a:spcBef>
                <a:spcPts val="1000"/>
              </a:spcBef>
              <a:spcAft>
                <a:spcPts val="0"/>
              </a:spcAft>
              <a:buSzPts val="1600"/>
              <a:buFont typeface="Century Gothic"/>
              <a:buNone/>
              <a:defRPr sz="1600">
                <a:solidFill>
                  <a:srgbClr val="7F7F7F"/>
                </a:solidFill>
              </a:defRPr>
            </a:lvl1pPr>
            <a:lvl2pPr indent="-228600" lvl="1" marL="914400" algn="l">
              <a:spcBef>
                <a:spcPts val="1000"/>
              </a:spcBef>
              <a:spcAft>
                <a:spcPts val="0"/>
              </a:spcAft>
              <a:buSzPts val="1600"/>
              <a:buFont typeface="Century Gothic"/>
              <a:buNone/>
              <a:defRPr/>
            </a:lvl2pPr>
            <a:lvl3pPr indent="-228600" lvl="2" marL="1371600" algn="l">
              <a:spcBef>
                <a:spcPts val="1000"/>
              </a:spcBef>
              <a:spcAft>
                <a:spcPts val="0"/>
              </a:spcAft>
              <a:buSzPts val="1400"/>
              <a:buFont typeface="Century Gothic"/>
              <a:buNone/>
              <a:defRPr/>
            </a:lvl3pPr>
            <a:lvl4pPr indent="-228600" lvl="3" marL="1828800" algn="l">
              <a:spcBef>
                <a:spcPts val="1000"/>
              </a:spcBef>
              <a:spcAft>
                <a:spcPts val="0"/>
              </a:spcAft>
              <a:buSzPts val="1200"/>
              <a:buFont typeface="Century Gothic"/>
              <a:buNone/>
              <a:defRPr/>
            </a:lvl4pPr>
            <a:lvl5pPr indent="-228600" lvl="4" marL="2286000" algn="l">
              <a:spcBef>
                <a:spcPts val="1000"/>
              </a:spcBef>
              <a:spcAft>
                <a:spcPts val="0"/>
              </a:spcAft>
              <a:buSzPts val="1200"/>
              <a:buFont typeface="Century Gothic"/>
              <a:buNone/>
              <a:defRPr/>
            </a:lvl5pPr>
            <a:lvl6pPr indent="-342900" lvl="5" marL="2743200" algn="l">
              <a:spcBef>
                <a:spcPts val="1000"/>
              </a:spcBef>
              <a:spcAft>
                <a:spcPts val="0"/>
              </a:spcAft>
              <a:buSzPts val="1800"/>
              <a:buChar char="🠶"/>
              <a:defRPr/>
            </a:lvl6pPr>
            <a:lvl7pPr indent="-342900" lvl="6" marL="3200400" algn="l">
              <a:spcBef>
                <a:spcPts val="1000"/>
              </a:spcBef>
              <a:spcAft>
                <a:spcPts val="0"/>
              </a:spcAft>
              <a:buSzPts val="1800"/>
              <a:buChar char="🠶"/>
              <a:defRPr/>
            </a:lvl7pPr>
            <a:lvl8pPr indent="-342900" lvl="7" marL="3657600" algn="l">
              <a:spcBef>
                <a:spcPts val="1000"/>
              </a:spcBef>
              <a:spcAft>
                <a:spcPts val="0"/>
              </a:spcAft>
              <a:buSzPts val="1800"/>
              <a:buChar char="🠶"/>
              <a:defRPr/>
            </a:lvl8pPr>
            <a:lvl9pPr indent="-342900" lvl="8" marL="4114800" algn="l">
              <a:spcBef>
                <a:spcPts val="1000"/>
              </a:spcBef>
              <a:spcAft>
                <a:spcPts val="0"/>
              </a:spcAft>
              <a:buSzPts val="1800"/>
              <a:buChar char="🠶"/>
              <a:defRPr/>
            </a:lvl9pPr>
          </a:lstStyle>
          <a:p/>
        </p:txBody>
      </p:sp>
      <p:sp>
        <p:nvSpPr>
          <p:cNvPr id="114" name="Google Shape;114;p21"/>
          <p:cNvSpPr txBox="1"/>
          <p:nvPr>
            <p:ph idx="2" type="body"/>
          </p:nvPr>
        </p:nvSpPr>
        <p:spPr>
          <a:xfrm>
            <a:off x="2589212" y="4354046"/>
            <a:ext cx="8915399" cy="1555864"/>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800"/>
              <a:buNone/>
              <a:defRPr sz="1800">
                <a:solidFill>
                  <a:srgbClr val="595959"/>
                </a:solidFill>
              </a:defRPr>
            </a:lvl1pPr>
            <a:lvl2pPr indent="-228600" lvl="1" marL="914400" algn="l">
              <a:spcBef>
                <a:spcPts val="1000"/>
              </a:spcBef>
              <a:spcAft>
                <a:spcPts val="0"/>
              </a:spcAft>
              <a:buSzPts val="1800"/>
              <a:buNone/>
              <a:defRPr sz="1800">
                <a:solidFill>
                  <a:srgbClr val="888888"/>
                </a:solidFill>
              </a:defRPr>
            </a:lvl2pPr>
            <a:lvl3pPr indent="-228600" lvl="2" marL="1371600" algn="l">
              <a:spcBef>
                <a:spcPts val="1000"/>
              </a:spcBef>
              <a:spcAft>
                <a:spcPts val="0"/>
              </a:spcAft>
              <a:buSzPts val="1600"/>
              <a:buNone/>
              <a:defRPr sz="1600">
                <a:solidFill>
                  <a:srgbClr val="888888"/>
                </a:solidFill>
              </a:defRPr>
            </a:lvl3pPr>
            <a:lvl4pPr indent="-228600" lvl="3" marL="1828800" algn="l">
              <a:spcBef>
                <a:spcPts val="1000"/>
              </a:spcBef>
              <a:spcAft>
                <a:spcPts val="0"/>
              </a:spcAft>
              <a:buSzPts val="1400"/>
              <a:buNone/>
              <a:defRPr sz="1400">
                <a:solidFill>
                  <a:srgbClr val="888888"/>
                </a:solidFill>
              </a:defRPr>
            </a:lvl4pPr>
            <a:lvl5pPr indent="-228600" lvl="4" marL="2286000" algn="l">
              <a:spcBef>
                <a:spcPts val="1000"/>
              </a:spcBef>
              <a:spcAft>
                <a:spcPts val="0"/>
              </a:spcAft>
              <a:buSzPts val="1400"/>
              <a:buNone/>
              <a:defRPr sz="1400">
                <a:solidFill>
                  <a:srgbClr val="888888"/>
                </a:solidFill>
              </a:defRPr>
            </a:lvl5pPr>
            <a:lvl6pPr indent="-228600" lvl="5" marL="2743200" algn="l">
              <a:spcBef>
                <a:spcPts val="1000"/>
              </a:spcBef>
              <a:spcAft>
                <a:spcPts val="0"/>
              </a:spcAft>
              <a:buSzPts val="1400"/>
              <a:buNone/>
              <a:defRPr sz="1400">
                <a:solidFill>
                  <a:srgbClr val="888888"/>
                </a:solidFill>
              </a:defRPr>
            </a:lvl6pPr>
            <a:lvl7pPr indent="-228600" lvl="6" marL="3200400" algn="l">
              <a:spcBef>
                <a:spcPts val="1000"/>
              </a:spcBef>
              <a:spcAft>
                <a:spcPts val="0"/>
              </a:spcAft>
              <a:buSzPts val="1400"/>
              <a:buNone/>
              <a:defRPr sz="1400">
                <a:solidFill>
                  <a:srgbClr val="888888"/>
                </a:solidFill>
              </a:defRPr>
            </a:lvl7pPr>
            <a:lvl8pPr indent="-228600" lvl="7" marL="3657600" algn="l">
              <a:spcBef>
                <a:spcPts val="1000"/>
              </a:spcBef>
              <a:spcAft>
                <a:spcPts val="0"/>
              </a:spcAft>
              <a:buSzPts val="1400"/>
              <a:buNone/>
              <a:defRPr sz="1400">
                <a:solidFill>
                  <a:srgbClr val="888888"/>
                </a:solidFill>
              </a:defRPr>
            </a:lvl8pPr>
            <a:lvl9pPr indent="-228600" lvl="8" marL="4114800" algn="l">
              <a:spcBef>
                <a:spcPts val="1000"/>
              </a:spcBef>
              <a:spcAft>
                <a:spcPts val="0"/>
              </a:spcAft>
              <a:buSzPts val="1400"/>
              <a:buNone/>
              <a:defRPr sz="1400">
                <a:solidFill>
                  <a:srgbClr val="888888"/>
                </a:solidFill>
              </a:defRPr>
            </a:lvl9pPr>
          </a:lstStyle>
          <a:p/>
        </p:txBody>
      </p:sp>
      <p:sp>
        <p:nvSpPr>
          <p:cNvPr id="115" name="Google Shape;115;p21"/>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21"/>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21"/>
          <p:cNvSpPr/>
          <p:nvPr/>
        </p:nvSpPr>
        <p:spPr>
          <a:xfrm flipH="1" rot="10800000">
            <a:off x="-4189" y="31781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1"/>
          <p:cNvSpPr txBox="1"/>
          <p:nvPr>
            <p:ph idx="12" type="sldNum"/>
          </p:nvPr>
        </p:nvSpPr>
        <p:spPr>
          <a:xfrm>
            <a:off x="531812" y="3244139"/>
            <a:ext cx="7797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19" name="Google Shape;119;p21"/>
          <p:cNvSpPr txBox="1"/>
          <p:nvPr/>
        </p:nvSpPr>
        <p:spPr>
          <a:xfrm>
            <a:off x="2467652" y="648005"/>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0" i="0" lang="en-US" sz="8000" u="none" cap="none" strike="noStrike">
                <a:solidFill>
                  <a:schemeClr val="accent1"/>
                </a:solidFill>
                <a:latin typeface="Arial"/>
                <a:ea typeface="Arial"/>
                <a:cs typeface="Arial"/>
                <a:sym typeface="Arial"/>
              </a:rPr>
              <a:t>“</a:t>
            </a:r>
            <a:endParaRPr/>
          </a:p>
        </p:txBody>
      </p:sp>
      <p:sp>
        <p:nvSpPr>
          <p:cNvPr id="120" name="Google Shape;120;p21"/>
          <p:cNvSpPr txBox="1"/>
          <p:nvPr/>
        </p:nvSpPr>
        <p:spPr>
          <a:xfrm>
            <a:off x="11114852" y="2905306"/>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0" i="0" lang="en-US" sz="8000" u="none" cap="none" strike="noStrike">
                <a:solidFill>
                  <a:schemeClr val="accent1"/>
                </a:solidFill>
                <a:latin typeface="Arial"/>
                <a:ea typeface="Arial"/>
                <a:cs typeface="Arial"/>
                <a:sym typeface="Arial"/>
              </a:rPr>
              <a:t>”</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21" name="Shape 121"/>
        <p:cNvGrpSpPr/>
        <p:nvPr/>
      </p:nvGrpSpPr>
      <p:grpSpPr>
        <a:xfrm>
          <a:off x="0" y="0"/>
          <a:ext cx="0" cy="0"/>
          <a:chOff x="0" y="0"/>
          <a:chExt cx="0" cy="0"/>
        </a:xfrm>
      </p:grpSpPr>
      <p:sp>
        <p:nvSpPr>
          <p:cNvPr id="122" name="Google Shape;122;p22"/>
          <p:cNvSpPr txBox="1"/>
          <p:nvPr>
            <p:ph type="title"/>
          </p:nvPr>
        </p:nvSpPr>
        <p:spPr>
          <a:xfrm>
            <a:off x="2589213" y="2438400"/>
            <a:ext cx="8915400" cy="2724845"/>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rgbClr val="262626"/>
              </a:buClr>
              <a:buSzPts val="4800"/>
              <a:buFont typeface="Century Gothic"/>
              <a:buNone/>
              <a:defRPr b="0"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3" name="Google Shape;123;p22"/>
          <p:cNvSpPr txBox="1"/>
          <p:nvPr>
            <p:ph idx="1" type="body"/>
          </p:nvPr>
        </p:nvSpPr>
        <p:spPr>
          <a:xfrm>
            <a:off x="2589213" y="5181600"/>
            <a:ext cx="8915400" cy="72962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800"/>
              <a:buNone/>
              <a:defRPr>
                <a:solidFill>
                  <a:srgbClr val="595959"/>
                </a:solidFill>
              </a:defRPr>
            </a:lvl1pPr>
            <a:lvl2pPr indent="-342900" lvl="1" marL="914400" algn="l">
              <a:spcBef>
                <a:spcPts val="1000"/>
              </a:spcBef>
              <a:spcAft>
                <a:spcPts val="0"/>
              </a:spcAft>
              <a:buSzPts val="1800"/>
              <a:buChar char="🠶"/>
              <a:defRPr/>
            </a:lvl2pPr>
            <a:lvl3pPr indent="-342900" lvl="2" marL="1371600" algn="l">
              <a:spcBef>
                <a:spcPts val="1000"/>
              </a:spcBef>
              <a:spcAft>
                <a:spcPts val="0"/>
              </a:spcAft>
              <a:buSzPts val="1800"/>
              <a:buChar char="🠶"/>
              <a:defRPr/>
            </a:lvl3pPr>
            <a:lvl4pPr indent="-342900" lvl="3" marL="1828800" algn="l">
              <a:spcBef>
                <a:spcPts val="1000"/>
              </a:spcBef>
              <a:spcAft>
                <a:spcPts val="0"/>
              </a:spcAft>
              <a:buSzPts val="1800"/>
              <a:buChar char="🠶"/>
              <a:defRPr/>
            </a:lvl4pPr>
            <a:lvl5pPr indent="-342900" lvl="4" marL="2286000" algn="l">
              <a:spcBef>
                <a:spcPts val="1000"/>
              </a:spcBef>
              <a:spcAft>
                <a:spcPts val="0"/>
              </a:spcAft>
              <a:buSzPts val="1800"/>
              <a:buChar char="🠶"/>
              <a:defRPr/>
            </a:lvl5pPr>
            <a:lvl6pPr indent="-342900" lvl="5" marL="2743200" algn="l">
              <a:spcBef>
                <a:spcPts val="1000"/>
              </a:spcBef>
              <a:spcAft>
                <a:spcPts val="0"/>
              </a:spcAft>
              <a:buSzPts val="1800"/>
              <a:buChar char="🠶"/>
              <a:defRPr/>
            </a:lvl6pPr>
            <a:lvl7pPr indent="-342900" lvl="6" marL="3200400" algn="l">
              <a:spcBef>
                <a:spcPts val="1000"/>
              </a:spcBef>
              <a:spcAft>
                <a:spcPts val="0"/>
              </a:spcAft>
              <a:buSzPts val="1800"/>
              <a:buChar char="🠶"/>
              <a:defRPr/>
            </a:lvl7pPr>
            <a:lvl8pPr indent="-342900" lvl="7" marL="3657600" algn="l">
              <a:spcBef>
                <a:spcPts val="1000"/>
              </a:spcBef>
              <a:spcAft>
                <a:spcPts val="0"/>
              </a:spcAft>
              <a:buSzPts val="1800"/>
              <a:buChar char="🠶"/>
              <a:defRPr/>
            </a:lvl8pPr>
            <a:lvl9pPr indent="-342900" lvl="8" marL="4114800" algn="l">
              <a:spcBef>
                <a:spcPts val="1000"/>
              </a:spcBef>
              <a:spcAft>
                <a:spcPts val="0"/>
              </a:spcAft>
              <a:buSzPts val="1800"/>
              <a:buChar char="🠶"/>
              <a:defRPr/>
            </a:lvl9pPr>
          </a:lstStyle>
          <a:p/>
        </p:txBody>
      </p:sp>
      <p:sp>
        <p:nvSpPr>
          <p:cNvPr id="124" name="Google Shape;124;p22"/>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22"/>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22"/>
          <p:cNvSpPr/>
          <p:nvPr/>
        </p:nvSpPr>
        <p:spPr>
          <a:xfrm flipH="1" rot="10800000">
            <a:off x="-4189" y="491172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2"/>
          <p:cNvSpPr txBox="1"/>
          <p:nvPr>
            <p:ph idx="12" type="sldNum"/>
          </p:nvPr>
        </p:nvSpPr>
        <p:spPr>
          <a:xfrm>
            <a:off x="531812" y="4983087"/>
            <a:ext cx="7797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Name Card">
  <p:cSld name="Quote Name Card">
    <p:spTree>
      <p:nvGrpSpPr>
        <p:cNvPr id="128" name="Shape 128"/>
        <p:cNvGrpSpPr/>
        <p:nvPr/>
      </p:nvGrpSpPr>
      <p:grpSpPr>
        <a:xfrm>
          <a:off x="0" y="0"/>
          <a:ext cx="0" cy="0"/>
          <a:chOff x="0" y="0"/>
          <a:chExt cx="0" cy="0"/>
        </a:xfrm>
      </p:grpSpPr>
      <p:sp>
        <p:nvSpPr>
          <p:cNvPr id="129" name="Google Shape;129;p23"/>
          <p:cNvSpPr txBox="1"/>
          <p:nvPr>
            <p:ph type="title"/>
          </p:nvPr>
        </p:nvSpPr>
        <p:spPr>
          <a:xfrm>
            <a:off x="2849949" y="609600"/>
            <a:ext cx="8393926" cy="28956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262626"/>
              </a:buClr>
              <a:buSzPts val="4800"/>
              <a:buFont typeface="Century Gothic"/>
              <a:buNone/>
              <a:defRPr b="0" sz="48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 name="Google Shape;130;p23"/>
          <p:cNvSpPr txBox="1"/>
          <p:nvPr>
            <p:ph idx="1" type="body"/>
          </p:nvPr>
        </p:nvSpPr>
        <p:spPr>
          <a:xfrm>
            <a:off x="2589212" y="4343400"/>
            <a:ext cx="8915400" cy="838200"/>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2400"/>
              <a:buFont typeface="Century Gothic"/>
              <a:buNone/>
              <a:defRPr sz="2400">
                <a:solidFill>
                  <a:schemeClr val="accent1"/>
                </a:solidFill>
              </a:defRPr>
            </a:lvl1pPr>
            <a:lvl2pPr indent="-228600" lvl="1" marL="914400" algn="l">
              <a:spcBef>
                <a:spcPts val="1000"/>
              </a:spcBef>
              <a:spcAft>
                <a:spcPts val="0"/>
              </a:spcAft>
              <a:buSzPts val="1600"/>
              <a:buFont typeface="Century Gothic"/>
              <a:buNone/>
              <a:defRPr/>
            </a:lvl2pPr>
            <a:lvl3pPr indent="-228600" lvl="2" marL="1371600" algn="l">
              <a:spcBef>
                <a:spcPts val="1000"/>
              </a:spcBef>
              <a:spcAft>
                <a:spcPts val="0"/>
              </a:spcAft>
              <a:buSzPts val="1400"/>
              <a:buFont typeface="Century Gothic"/>
              <a:buNone/>
              <a:defRPr/>
            </a:lvl3pPr>
            <a:lvl4pPr indent="-228600" lvl="3" marL="1828800" algn="l">
              <a:spcBef>
                <a:spcPts val="1000"/>
              </a:spcBef>
              <a:spcAft>
                <a:spcPts val="0"/>
              </a:spcAft>
              <a:buSzPts val="1200"/>
              <a:buFont typeface="Century Gothic"/>
              <a:buNone/>
              <a:defRPr/>
            </a:lvl4pPr>
            <a:lvl5pPr indent="-228600" lvl="4" marL="2286000" algn="l">
              <a:spcBef>
                <a:spcPts val="1000"/>
              </a:spcBef>
              <a:spcAft>
                <a:spcPts val="0"/>
              </a:spcAft>
              <a:buSzPts val="1200"/>
              <a:buFont typeface="Century Gothic"/>
              <a:buNone/>
              <a:defRPr/>
            </a:lvl5pPr>
            <a:lvl6pPr indent="-342900" lvl="5" marL="2743200" algn="l">
              <a:spcBef>
                <a:spcPts val="1000"/>
              </a:spcBef>
              <a:spcAft>
                <a:spcPts val="0"/>
              </a:spcAft>
              <a:buSzPts val="1800"/>
              <a:buChar char="🠶"/>
              <a:defRPr/>
            </a:lvl6pPr>
            <a:lvl7pPr indent="-342900" lvl="6" marL="3200400" algn="l">
              <a:spcBef>
                <a:spcPts val="1000"/>
              </a:spcBef>
              <a:spcAft>
                <a:spcPts val="0"/>
              </a:spcAft>
              <a:buSzPts val="1800"/>
              <a:buChar char="🠶"/>
              <a:defRPr/>
            </a:lvl7pPr>
            <a:lvl8pPr indent="-342900" lvl="7" marL="3657600" algn="l">
              <a:spcBef>
                <a:spcPts val="1000"/>
              </a:spcBef>
              <a:spcAft>
                <a:spcPts val="0"/>
              </a:spcAft>
              <a:buSzPts val="1800"/>
              <a:buChar char="🠶"/>
              <a:defRPr/>
            </a:lvl8pPr>
            <a:lvl9pPr indent="-342900" lvl="8" marL="4114800" algn="l">
              <a:spcBef>
                <a:spcPts val="1000"/>
              </a:spcBef>
              <a:spcAft>
                <a:spcPts val="0"/>
              </a:spcAft>
              <a:buSzPts val="1800"/>
              <a:buChar char="🠶"/>
              <a:defRPr/>
            </a:lvl9pPr>
          </a:lstStyle>
          <a:p/>
        </p:txBody>
      </p:sp>
      <p:sp>
        <p:nvSpPr>
          <p:cNvPr id="131" name="Google Shape;131;p23"/>
          <p:cNvSpPr txBox="1"/>
          <p:nvPr>
            <p:ph idx="2" type="body"/>
          </p:nvPr>
        </p:nvSpPr>
        <p:spPr>
          <a:xfrm>
            <a:off x="2589213" y="5181600"/>
            <a:ext cx="8915400" cy="72962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800"/>
              <a:buNone/>
              <a:defRPr>
                <a:solidFill>
                  <a:srgbClr val="595959"/>
                </a:solidFill>
              </a:defRPr>
            </a:lvl1pPr>
            <a:lvl2pPr indent="-342900" lvl="1" marL="914400" algn="l">
              <a:spcBef>
                <a:spcPts val="1000"/>
              </a:spcBef>
              <a:spcAft>
                <a:spcPts val="0"/>
              </a:spcAft>
              <a:buSzPts val="1800"/>
              <a:buChar char="🠶"/>
              <a:defRPr/>
            </a:lvl2pPr>
            <a:lvl3pPr indent="-342900" lvl="2" marL="1371600" algn="l">
              <a:spcBef>
                <a:spcPts val="1000"/>
              </a:spcBef>
              <a:spcAft>
                <a:spcPts val="0"/>
              </a:spcAft>
              <a:buSzPts val="1800"/>
              <a:buChar char="🠶"/>
              <a:defRPr/>
            </a:lvl3pPr>
            <a:lvl4pPr indent="-342900" lvl="3" marL="1828800" algn="l">
              <a:spcBef>
                <a:spcPts val="1000"/>
              </a:spcBef>
              <a:spcAft>
                <a:spcPts val="0"/>
              </a:spcAft>
              <a:buSzPts val="1800"/>
              <a:buChar char="🠶"/>
              <a:defRPr/>
            </a:lvl4pPr>
            <a:lvl5pPr indent="-342900" lvl="4" marL="2286000" algn="l">
              <a:spcBef>
                <a:spcPts val="1000"/>
              </a:spcBef>
              <a:spcAft>
                <a:spcPts val="0"/>
              </a:spcAft>
              <a:buSzPts val="1800"/>
              <a:buChar char="🠶"/>
              <a:defRPr/>
            </a:lvl5pPr>
            <a:lvl6pPr indent="-342900" lvl="5" marL="2743200" algn="l">
              <a:spcBef>
                <a:spcPts val="1000"/>
              </a:spcBef>
              <a:spcAft>
                <a:spcPts val="0"/>
              </a:spcAft>
              <a:buSzPts val="1800"/>
              <a:buChar char="🠶"/>
              <a:defRPr/>
            </a:lvl6pPr>
            <a:lvl7pPr indent="-342900" lvl="6" marL="3200400" algn="l">
              <a:spcBef>
                <a:spcPts val="1000"/>
              </a:spcBef>
              <a:spcAft>
                <a:spcPts val="0"/>
              </a:spcAft>
              <a:buSzPts val="1800"/>
              <a:buChar char="🠶"/>
              <a:defRPr/>
            </a:lvl7pPr>
            <a:lvl8pPr indent="-342900" lvl="7" marL="3657600" algn="l">
              <a:spcBef>
                <a:spcPts val="1000"/>
              </a:spcBef>
              <a:spcAft>
                <a:spcPts val="0"/>
              </a:spcAft>
              <a:buSzPts val="1800"/>
              <a:buChar char="🠶"/>
              <a:defRPr/>
            </a:lvl8pPr>
            <a:lvl9pPr indent="-342900" lvl="8" marL="4114800" algn="l">
              <a:spcBef>
                <a:spcPts val="1000"/>
              </a:spcBef>
              <a:spcAft>
                <a:spcPts val="0"/>
              </a:spcAft>
              <a:buSzPts val="1800"/>
              <a:buChar char="🠶"/>
              <a:defRPr/>
            </a:lvl9pPr>
          </a:lstStyle>
          <a:p/>
        </p:txBody>
      </p:sp>
      <p:sp>
        <p:nvSpPr>
          <p:cNvPr id="132" name="Google Shape;132;p23"/>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3" name="Google Shape;133;p23"/>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4" name="Google Shape;134;p23"/>
          <p:cNvSpPr/>
          <p:nvPr/>
        </p:nvSpPr>
        <p:spPr>
          <a:xfrm flipH="1" rot="10800000">
            <a:off x="-4189" y="491172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3"/>
          <p:cNvSpPr txBox="1"/>
          <p:nvPr>
            <p:ph idx="12" type="sldNum"/>
          </p:nvPr>
        </p:nvSpPr>
        <p:spPr>
          <a:xfrm>
            <a:off x="531812" y="4983087"/>
            <a:ext cx="7797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36" name="Google Shape;136;p23"/>
          <p:cNvSpPr txBox="1"/>
          <p:nvPr/>
        </p:nvSpPr>
        <p:spPr>
          <a:xfrm>
            <a:off x="2467652" y="648005"/>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0" i="0" lang="en-US" sz="8000" u="none" cap="none" strike="noStrike">
                <a:solidFill>
                  <a:schemeClr val="accent1"/>
                </a:solidFill>
                <a:latin typeface="Arial"/>
                <a:ea typeface="Arial"/>
                <a:cs typeface="Arial"/>
                <a:sym typeface="Arial"/>
              </a:rPr>
              <a:t>“</a:t>
            </a:r>
            <a:endParaRPr/>
          </a:p>
        </p:txBody>
      </p:sp>
      <p:sp>
        <p:nvSpPr>
          <p:cNvPr id="137" name="Google Shape;137;p23"/>
          <p:cNvSpPr txBox="1"/>
          <p:nvPr/>
        </p:nvSpPr>
        <p:spPr>
          <a:xfrm>
            <a:off x="11114852" y="2905306"/>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0" i="0" lang="en-US" sz="8000" u="none" cap="none" strike="noStrike">
                <a:solidFill>
                  <a:schemeClr val="accent1"/>
                </a:solidFill>
                <a:latin typeface="Arial"/>
                <a:ea typeface="Arial"/>
                <a:cs typeface="Arial"/>
                <a:sym typeface="Arial"/>
              </a:rPr>
              <a:t>”</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ue or False">
  <p:cSld name="True or False">
    <p:spTree>
      <p:nvGrpSpPr>
        <p:cNvPr id="138" name="Shape 138"/>
        <p:cNvGrpSpPr/>
        <p:nvPr/>
      </p:nvGrpSpPr>
      <p:grpSpPr>
        <a:xfrm>
          <a:off x="0" y="0"/>
          <a:ext cx="0" cy="0"/>
          <a:chOff x="0" y="0"/>
          <a:chExt cx="0" cy="0"/>
        </a:xfrm>
      </p:grpSpPr>
      <p:sp>
        <p:nvSpPr>
          <p:cNvPr id="139" name="Google Shape;139;p24"/>
          <p:cNvSpPr txBox="1"/>
          <p:nvPr>
            <p:ph type="title"/>
          </p:nvPr>
        </p:nvSpPr>
        <p:spPr>
          <a:xfrm>
            <a:off x="2589212" y="627407"/>
            <a:ext cx="8915399" cy="288002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262626"/>
              </a:buClr>
              <a:buSzPts val="4800"/>
              <a:buFont typeface="Century Gothic"/>
              <a:buNone/>
              <a:defRPr b="0"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0" name="Google Shape;140;p24"/>
          <p:cNvSpPr txBox="1"/>
          <p:nvPr>
            <p:ph idx="1" type="body"/>
          </p:nvPr>
        </p:nvSpPr>
        <p:spPr>
          <a:xfrm>
            <a:off x="2589212" y="4343400"/>
            <a:ext cx="8915400" cy="838200"/>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2400"/>
              <a:buFont typeface="Century Gothic"/>
              <a:buNone/>
              <a:defRPr sz="2400">
                <a:solidFill>
                  <a:schemeClr val="accent1"/>
                </a:solidFill>
              </a:defRPr>
            </a:lvl1pPr>
            <a:lvl2pPr indent="-228600" lvl="1" marL="914400" algn="l">
              <a:spcBef>
                <a:spcPts val="1000"/>
              </a:spcBef>
              <a:spcAft>
                <a:spcPts val="0"/>
              </a:spcAft>
              <a:buSzPts val="1600"/>
              <a:buFont typeface="Century Gothic"/>
              <a:buNone/>
              <a:defRPr/>
            </a:lvl2pPr>
            <a:lvl3pPr indent="-228600" lvl="2" marL="1371600" algn="l">
              <a:spcBef>
                <a:spcPts val="1000"/>
              </a:spcBef>
              <a:spcAft>
                <a:spcPts val="0"/>
              </a:spcAft>
              <a:buSzPts val="1400"/>
              <a:buFont typeface="Century Gothic"/>
              <a:buNone/>
              <a:defRPr/>
            </a:lvl3pPr>
            <a:lvl4pPr indent="-228600" lvl="3" marL="1828800" algn="l">
              <a:spcBef>
                <a:spcPts val="1000"/>
              </a:spcBef>
              <a:spcAft>
                <a:spcPts val="0"/>
              </a:spcAft>
              <a:buSzPts val="1200"/>
              <a:buFont typeface="Century Gothic"/>
              <a:buNone/>
              <a:defRPr/>
            </a:lvl4pPr>
            <a:lvl5pPr indent="-228600" lvl="4" marL="2286000" algn="l">
              <a:spcBef>
                <a:spcPts val="1000"/>
              </a:spcBef>
              <a:spcAft>
                <a:spcPts val="0"/>
              </a:spcAft>
              <a:buSzPts val="1200"/>
              <a:buFont typeface="Century Gothic"/>
              <a:buNone/>
              <a:defRPr/>
            </a:lvl5pPr>
            <a:lvl6pPr indent="-342900" lvl="5" marL="2743200" algn="l">
              <a:spcBef>
                <a:spcPts val="1000"/>
              </a:spcBef>
              <a:spcAft>
                <a:spcPts val="0"/>
              </a:spcAft>
              <a:buSzPts val="1800"/>
              <a:buChar char="🠶"/>
              <a:defRPr/>
            </a:lvl6pPr>
            <a:lvl7pPr indent="-342900" lvl="6" marL="3200400" algn="l">
              <a:spcBef>
                <a:spcPts val="1000"/>
              </a:spcBef>
              <a:spcAft>
                <a:spcPts val="0"/>
              </a:spcAft>
              <a:buSzPts val="1800"/>
              <a:buChar char="🠶"/>
              <a:defRPr/>
            </a:lvl7pPr>
            <a:lvl8pPr indent="-342900" lvl="7" marL="3657600" algn="l">
              <a:spcBef>
                <a:spcPts val="1000"/>
              </a:spcBef>
              <a:spcAft>
                <a:spcPts val="0"/>
              </a:spcAft>
              <a:buSzPts val="1800"/>
              <a:buChar char="🠶"/>
              <a:defRPr/>
            </a:lvl8pPr>
            <a:lvl9pPr indent="-342900" lvl="8" marL="4114800" algn="l">
              <a:spcBef>
                <a:spcPts val="1000"/>
              </a:spcBef>
              <a:spcAft>
                <a:spcPts val="0"/>
              </a:spcAft>
              <a:buSzPts val="1800"/>
              <a:buChar char="🠶"/>
              <a:defRPr/>
            </a:lvl9pPr>
          </a:lstStyle>
          <a:p/>
        </p:txBody>
      </p:sp>
      <p:sp>
        <p:nvSpPr>
          <p:cNvPr id="141" name="Google Shape;141;p24"/>
          <p:cNvSpPr txBox="1"/>
          <p:nvPr>
            <p:ph idx="2" type="body"/>
          </p:nvPr>
        </p:nvSpPr>
        <p:spPr>
          <a:xfrm>
            <a:off x="2589213" y="5181600"/>
            <a:ext cx="8915400" cy="72962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800"/>
              <a:buNone/>
              <a:defRPr>
                <a:solidFill>
                  <a:srgbClr val="595959"/>
                </a:solidFill>
              </a:defRPr>
            </a:lvl1pPr>
            <a:lvl2pPr indent="-342900" lvl="1" marL="914400" algn="l">
              <a:spcBef>
                <a:spcPts val="1000"/>
              </a:spcBef>
              <a:spcAft>
                <a:spcPts val="0"/>
              </a:spcAft>
              <a:buSzPts val="1800"/>
              <a:buChar char="🠶"/>
              <a:defRPr/>
            </a:lvl2pPr>
            <a:lvl3pPr indent="-342900" lvl="2" marL="1371600" algn="l">
              <a:spcBef>
                <a:spcPts val="1000"/>
              </a:spcBef>
              <a:spcAft>
                <a:spcPts val="0"/>
              </a:spcAft>
              <a:buSzPts val="1800"/>
              <a:buChar char="🠶"/>
              <a:defRPr/>
            </a:lvl3pPr>
            <a:lvl4pPr indent="-342900" lvl="3" marL="1828800" algn="l">
              <a:spcBef>
                <a:spcPts val="1000"/>
              </a:spcBef>
              <a:spcAft>
                <a:spcPts val="0"/>
              </a:spcAft>
              <a:buSzPts val="1800"/>
              <a:buChar char="🠶"/>
              <a:defRPr/>
            </a:lvl4pPr>
            <a:lvl5pPr indent="-342900" lvl="4" marL="2286000" algn="l">
              <a:spcBef>
                <a:spcPts val="1000"/>
              </a:spcBef>
              <a:spcAft>
                <a:spcPts val="0"/>
              </a:spcAft>
              <a:buSzPts val="1800"/>
              <a:buChar char="🠶"/>
              <a:defRPr/>
            </a:lvl5pPr>
            <a:lvl6pPr indent="-342900" lvl="5" marL="2743200" algn="l">
              <a:spcBef>
                <a:spcPts val="1000"/>
              </a:spcBef>
              <a:spcAft>
                <a:spcPts val="0"/>
              </a:spcAft>
              <a:buSzPts val="1800"/>
              <a:buChar char="🠶"/>
              <a:defRPr/>
            </a:lvl6pPr>
            <a:lvl7pPr indent="-342900" lvl="6" marL="3200400" algn="l">
              <a:spcBef>
                <a:spcPts val="1000"/>
              </a:spcBef>
              <a:spcAft>
                <a:spcPts val="0"/>
              </a:spcAft>
              <a:buSzPts val="1800"/>
              <a:buChar char="🠶"/>
              <a:defRPr/>
            </a:lvl7pPr>
            <a:lvl8pPr indent="-342900" lvl="7" marL="3657600" algn="l">
              <a:spcBef>
                <a:spcPts val="1000"/>
              </a:spcBef>
              <a:spcAft>
                <a:spcPts val="0"/>
              </a:spcAft>
              <a:buSzPts val="1800"/>
              <a:buChar char="🠶"/>
              <a:defRPr/>
            </a:lvl8pPr>
            <a:lvl9pPr indent="-342900" lvl="8" marL="4114800" algn="l">
              <a:spcBef>
                <a:spcPts val="1000"/>
              </a:spcBef>
              <a:spcAft>
                <a:spcPts val="0"/>
              </a:spcAft>
              <a:buSzPts val="1800"/>
              <a:buChar char="🠶"/>
              <a:defRPr/>
            </a:lvl9pPr>
          </a:lstStyle>
          <a:p/>
        </p:txBody>
      </p:sp>
      <p:sp>
        <p:nvSpPr>
          <p:cNvPr id="142" name="Google Shape;142;p24"/>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3" name="Google Shape;143;p24"/>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4" name="Google Shape;144;p24"/>
          <p:cNvSpPr/>
          <p:nvPr/>
        </p:nvSpPr>
        <p:spPr>
          <a:xfrm flipH="1" rot="10800000">
            <a:off x="-4189" y="491172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4"/>
          <p:cNvSpPr txBox="1"/>
          <p:nvPr>
            <p:ph idx="12" type="sldNum"/>
          </p:nvPr>
        </p:nvSpPr>
        <p:spPr>
          <a:xfrm>
            <a:off x="531812" y="4983087"/>
            <a:ext cx="7797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46" name="Shape 146"/>
        <p:cNvGrpSpPr/>
        <p:nvPr/>
      </p:nvGrpSpPr>
      <p:grpSpPr>
        <a:xfrm>
          <a:off x="0" y="0"/>
          <a:ext cx="0" cy="0"/>
          <a:chOff x="0" y="0"/>
          <a:chExt cx="0" cy="0"/>
        </a:xfrm>
      </p:grpSpPr>
      <p:sp>
        <p:nvSpPr>
          <p:cNvPr id="147" name="Google Shape;147;p25"/>
          <p:cNvSpPr txBox="1"/>
          <p:nvPr>
            <p:ph type="title"/>
          </p:nvPr>
        </p:nvSpPr>
        <p:spPr>
          <a:xfrm>
            <a:off x="2592924" y="624110"/>
            <a:ext cx="8911687" cy="128089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8" name="Google Shape;148;p25"/>
          <p:cNvSpPr txBox="1"/>
          <p:nvPr>
            <p:ph idx="1" type="body"/>
          </p:nvPr>
        </p:nvSpPr>
        <p:spPr>
          <a:xfrm rot="5400000">
            <a:off x="5103812" y="-381000"/>
            <a:ext cx="3886200" cy="8915400"/>
          </a:xfrm>
          <a:prstGeom prst="rect">
            <a:avLst/>
          </a:prstGeom>
          <a:noFill/>
          <a:ln>
            <a:noFill/>
          </a:ln>
        </p:spPr>
        <p:txBody>
          <a:bodyPr anchorCtr="0" anchor="t" bIns="45700" lIns="91425" spcFirstLastPara="1" rIns="91425" wrap="square" tIns="45700">
            <a:normAutofit/>
          </a:bodyPr>
          <a:lstStyle>
            <a:lvl1pPr indent="-342900" lvl="0" marL="457200" algn="l">
              <a:spcBef>
                <a:spcPts val="1000"/>
              </a:spcBef>
              <a:spcAft>
                <a:spcPts val="0"/>
              </a:spcAft>
              <a:buSzPts val="1800"/>
              <a:buChar char="🠶"/>
              <a:defRPr/>
            </a:lvl1pPr>
            <a:lvl2pPr indent="-342900" lvl="1" marL="914400" algn="l">
              <a:spcBef>
                <a:spcPts val="1000"/>
              </a:spcBef>
              <a:spcAft>
                <a:spcPts val="0"/>
              </a:spcAft>
              <a:buSzPts val="1800"/>
              <a:buChar char="🠶"/>
              <a:defRPr/>
            </a:lvl2pPr>
            <a:lvl3pPr indent="-342900" lvl="2" marL="1371600" algn="l">
              <a:spcBef>
                <a:spcPts val="1000"/>
              </a:spcBef>
              <a:spcAft>
                <a:spcPts val="0"/>
              </a:spcAft>
              <a:buSzPts val="1800"/>
              <a:buChar char="🠶"/>
              <a:defRPr/>
            </a:lvl3pPr>
            <a:lvl4pPr indent="-342900" lvl="3" marL="1828800" algn="l">
              <a:spcBef>
                <a:spcPts val="1000"/>
              </a:spcBef>
              <a:spcAft>
                <a:spcPts val="0"/>
              </a:spcAft>
              <a:buSzPts val="1800"/>
              <a:buChar char="🠶"/>
              <a:defRPr/>
            </a:lvl4pPr>
            <a:lvl5pPr indent="-342900" lvl="4" marL="2286000" algn="l">
              <a:spcBef>
                <a:spcPts val="1000"/>
              </a:spcBef>
              <a:spcAft>
                <a:spcPts val="0"/>
              </a:spcAft>
              <a:buSzPts val="1800"/>
              <a:buChar char="🠶"/>
              <a:defRPr/>
            </a:lvl5pPr>
            <a:lvl6pPr indent="-342900" lvl="5" marL="2743200" algn="l">
              <a:spcBef>
                <a:spcPts val="1000"/>
              </a:spcBef>
              <a:spcAft>
                <a:spcPts val="0"/>
              </a:spcAft>
              <a:buSzPts val="1800"/>
              <a:buChar char="🠶"/>
              <a:defRPr/>
            </a:lvl6pPr>
            <a:lvl7pPr indent="-342900" lvl="6" marL="3200400" algn="l">
              <a:spcBef>
                <a:spcPts val="1000"/>
              </a:spcBef>
              <a:spcAft>
                <a:spcPts val="0"/>
              </a:spcAft>
              <a:buSzPts val="1800"/>
              <a:buChar char="🠶"/>
              <a:defRPr/>
            </a:lvl7pPr>
            <a:lvl8pPr indent="-342900" lvl="7" marL="3657600" algn="l">
              <a:spcBef>
                <a:spcPts val="1000"/>
              </a:spcBef>
              <a:spcAft>
                <a:spcPts val="0"/>
              </a:spcAft>
              <a:buSzPts val="1800"/>
              <a:buChar char="🠶"/>
              <a:defRPr/>
            </a:lvl8pPr>
            <a:lvl9pPr indent="-342900" lvl="8" marL="4114800" algn="l">
              <a:spcBef>
                <a:spcPts val="1000"/>
              </a:spcBef>
              <a:spcAft>
                <a:spcPts val="0"/>
              </a:spcAft>
              <a:buSzPts val="1800"/>
              <a:buChar char="🠶"/>
              <a:defRPr/>
            </a:lvl9pPr>
          </a:lstStyle>
          <a:p/>
        </p:txBody>
      </p:sp>
      <p:sp>
        <p:nvSpPr>
          <p:cNvPr id="149" name="Google Shape;149;p25"/>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0" name="Google Shape;150;p25"/>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1" name="Google Shape;151;p25"/>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5"/>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53" name="Shape 153"/>
        <p:cNvGrpSpPr/>
        <p:nvPr/>
      </p:nvGrpSpPr>
      <p:grpSpPr>
        <a:xfrm>
          <a:off x="0" y="0"/>
          <a:ext cx="0" cy="0"/>
          <a:chOff x="0" y="0"/>
          <a:chExt cx="0" cy="0"/>
        </a:xfrm>
      </p:grpSpPr>
      <p:sp>
        <p:nvSpPr>
          <p:cNvPr id="154" name="Google Shape;154;p26"/>
          <p:cNvSpPr txBox="1"/>
          <p:nvPr>
            <p:ph type="title"/>
          </p:nvPr>
        </p:nvSpPr>
        <p:spPr>
          <a:xfrm rot="5400000">
            <a:off x="7756704" y="2165513"/>
            <a:ext cx="5283817" cy="2207601"/>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5" name="Google Shape;155;p26"/>
          <p:cNvSpPr txBox="1"/>
          <p:nvPr>
            <p:ph idx="1" type="body"/>
          </p:nvPr>
        </p:nvSpPr>
        <p:spPr>
          <a:xfrm rot="5400000">
            <a:off x="3185803" y="30814"/>
            <a:ext cx="5283817" cy="6477000"/>
          </a:xfrm>
          <a:prstGeom prst="rect">
            <a:avLst/>
          </a:prstGeom>
          <a:noFill/>
          <a:ln>
            <a:noFill/>
          </a:ln>
        </p:spPr>
        <p:txBody>
          <a:bodyPr anchorCtr="0" anchor="t" bIns="45700" lIns="91425" spcFirstLastPara="1" rIns="91425" wrap="square" tIns="45700">
            <a:normAutofit/>
          </a:bodyPr>
          <a:lstStyle>
            <a:lvl1pPr indent="-342900" lvl="0" marL="457200" algn="l">
              <a:spcBef>
                <a:spcPts val="1000"/>
              </a:spcBef>
              <a:spcAft>
                <a:spcPts val="0"/>
              </a:spcAft>
              <a:buSzPts val="1800"/>
              <a:buChar char="🠶"/>
              <a:defRPr/>
            </a:lvl1pPr>
            <a:lvl2pPr indent="-342900" lvl="1" marL="914400" algn="l">
              <a:spcBef>
                <a:spcPts val="1000"/>
              </a:spcBef>
              <a:spcAft>
                <a:spcPts val="0"/>
              </a:spcAft>
              <a:buSzPts val="1800"/>
              <a:buChar char="🠶"/>
              <a:defRPr/>
            </a:lvl2pPr>
            <a:lvl3pPr indent="-342900" lvl="2" marL="1371600" algn="l">
              <a:spcBef>
                <a:spcPts val="1000"/>
              </a:spcBef>
              <a:spcAft>
                <a:spcPts val="0"/>
              </a:spcAft>
              <a:buSzPts val="1800"/>
              <a:buChar char="🠶"/>
              <a:defRPr/>
            </a:lvl3pPr>
            <a:lvl4pPr indent="-342900" lvl="3" marL="1828800" algn="l">
              <a:spcBef>
                <a:spcPts val="1000"/>
              </a:spcBef>
              <a:spcAft>
                <a:spcPts val="0"/>
              </a:spcAft>
              <a:buSzPts val="1800"/>
              <a:buChar char="🠶"/>
              <a:defRPr/>
            </a:lvl4pPr>
            <a:lvl5pPr indent="-342900" lvl="4" marL="2286000" algn="l">
              <a:spcBef>
                <a:spcPts val="1000"/>
              </a:spcBef>
              <a:spcAft>
                <a:spcPts val="0"/>
              </a:spcAft>
              <a:buSzPts val="1800"/>
              <a:buChar char="🠶"/>
              <a:defRPr/>
            </a:lvl5pPr>
            <a:lvl6pPr indent="-342900" lvl="5" marL="2743200" algn="l">
              <a:spcBef>
                <a:spcPts val="1000"/>
              </a:spcBef>
              <a:spcAft>
                <a:spcPts val="0"/>
              </a:spcAft>
              <a:buSzPts val="1800"/>
              <a:buChar char="🠶"/>
              <a:defRPr/>
            </a:lvl6pPr>
            <a:lvl7pPr indent="-342900" lvl="6" marL="3200400" algn="l">
              <a:spcBef>
                <a:spcPts val="1000"/>
              </a:spcBef>
              <a:spcAft>
                <a:spcPts val="0"/>
              </a:spcAft>
              <a:buSzPts val="1800"/>
              <a:buChar char="🠶"/>
              <a:defRPr/>
            </a:lvl7pPr>
            <a:lvl8pPr indent="-342900" lvl="7" marL="3657600" algn="l">
              <a:spcBef>
                <a:spcPts val="1000"/>
              </a:spcBef>
              <a:spcAft>
                <a:spcPts val="0"/>
              </a:spcAft>
              <a:buSzPts val="1800"/>
              <a:buChar char="🠶"/>
              <a:defRPr/>
            </a:lvl8pPr>
            <a:lvl9pPr indent="-342900" lvl="8" marL="4114800" algn="l">
              <a:spcBef>
                <a:spcPts val="1000"/>
              </a:spcBef>
              <a:spcAft>
                <a:spcPts val="0"/>
              </a:spcAft>
              <a:buSzPts val="1800"/>
              <a:buChar char="🠶"/>
              <a:defRPr/>
            </a:lvl9pPr>
          </a:lstStyle>
          <a:p/>
        </p:txBody>
      </p:sp>
      <p:sp>
        <p:nvSpPr>
          <p:cNvPr id="156" name="Google Shape;156;p26"/>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7" name="Google Shape;157;p26"/>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8" name="Google Shape;158;p26"/>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6"/>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5" name="Shape 45"/>
        <p:cNvGrpSpPr/>
        <p:nvPr/>
      </p:nvGrpSpPr>
      <p:grpSpPr>
        <a:xfrm>
          <a:off x="0" y="0"/>
          <a:ext cx="0" cy="0"/>
          <a:chOff x="0" y="0"/>
          <a:chExt cx="0" cy="0"/>
        </a:xfrm>
      </p:grpSpPr>
      <p:sp>
        <p:nvSpPr>
          <p:cNvPr id="46" name="Google Shape;46;p12"/>
          <p:cNvSpPr txBox="1"/>
          <p:nvPr>
            <p:ph type="title"/>
          </p:nvPr>
        </p:nvSpPr>
        <p:spPr>
          <a:xfrm>
            <a:off x="2592925" y="624110"/>
            <a:ext cx="8911687" cy="128089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2"/>
          <p:cNvSpPr txBox="1"/>
          <p:nvPr>
            <p:ph idx="1" type="body"/>
          </p:nvPr>
        </p:nvSpPr>
        <p:spPr>
          <a:xfrm>
            <a:off x="2589212" y="2133600"/>
            <a:ext cx="8915400" cy="3777622"/>
          </a:xfrm>
          <a:prstGeom prst="rect">
            <a:avLst/>
          </a:prstGeom>
          <a:noFill/>
          <a:ln>
            <a:noFill/>
          </a:ln>
        </p:spPr>
        <p:txBody>
          <a:bodyPr anchorCtr="0" anchor="t" bIns="45700" lIns="91425" spcFirstLastPara="1" rIns="91425" wrap="square" tIns="45700">
            <a:normAutofit/>
          </a:bodyPr>
          <a:lstStyle>
            <a:lvl1pPr indent="-342900" lvl="0" marL="457200" algn="l">
              <a:spcBef>
                <a:spcPts val="1000"/>
              </a:spcBef>
              <a:spcAft>
                <a:spcPts val="0"/>
              </a:spcAft>
              <a:buSzPts val="1800"/>
              <a:buChar char="🠶"/>
              <a:defRPr/>
            </a:lvl1pPr>
            <a:lvl2pPr indent="-342900" lvl="1" marL="914400" algn="l">
              <a:spcBef>
                <a:spcPts val="1000"/>
              </a:spcBef>
              <a:spcAft>
                <a:spcPts val="0"/>
              </a:spcAft>
              <a:buSzPts val="1800"/>
              <a:buChar char="🠶"/>
              <a:defRPr/>
            </a:lvl2pPr>
            <a:lvl3pPr indent="-342900" lvl="2" marL="1371600" algn="l">
              <a:spcBef>
                <a:spcPts val="1000"/>
              </a:spcBef>
              <a:spcAft>
                <a:spcPts val="0"/>
              </a:spcAft>
              <a:buSzPts val="1800"/>
              <a:buChar char="🠶"/>
              <a:defRPr/>
            </a:lvl3pPr>
            <a:lvl4pPr indent="-342900" lvl="3" marL="1828800" algn="l">
              <a:spcBef>
                <a:spcPts val="1000"/>
              </a:spcBef>
              <a:spcAft>
                <a:spcPts val="0"/>
              </a:spcAft>
              <a:buSzPts val="1800"/>
              <a:buChar char="🠶"/>
              <a:defRPr/>
            </a:lvl4pPr>
            <a:lvl5pPr indent="-342900" lvl="4" marL="2286000" algn="l">
              <a:spcBef>
                <a:spcPts val="1000"/>
              </a:spcBef>
              <a:spcAft>
                <a:spcPts val="0"/>
              </a:spcAft>
              <a:buSzPts val="1800"/>
              <a:buChar char="🠶"/>
              <a:defRPr/>
            </a:lvl5pPr>
            <a:lvl6pPr indent="-342900" lvl="5" marL="2743200" algn="l">
              <a:spcBef>
                <a:spcPts val="1000"/>
              </a:spcBef>
              <a:spcAft>
                <a:spcPts val="0"/>
              </a:spcAft>
              <a:buSzPts val="1800"/>
              <a:buChar char="🠶"/>
              <a:defRPr/>
            </a:lvl6pPr>
            <a:lvl7pPr indent="-342900" lvl="6" marL="3200400" algn="l">
              <a:spcBef>
                <a:spcPts val="1000"/>
              </a:spcBef>
              <a:spcAft>
                <a:spcPts val="0"/>
              </a:spcAft>
              <a:buSzPts val="1800"/>
              <a:buChar char="🠶"/>
              <a:defRPr/>
            </a:lvl7pPr>
            <a:lvl8pPr indent="-342900" lvl="7" marL="3657600" algn="l">
              <a:spcBef>
                <a:spcPts val="1000"/>
              </a:spcBef>
              <a:spcAft>
                <a:spcPts val="0"/>
              </a:spcAft>
              <a:buSzPts val="1800"/>
              <a:buChar char="🠶"/>
              <a:defRPr/>
            </a:lvl8pPr>
            <a:lvl9pPr indent="-342900" lvl="8" marL="4114800" algn="l">
              <a:spcBef>
                <a:spcPts val="1000"/>
              </a:spcBef>
              <a:spcAft>
                <a:spcPts val="0"/>
              </a:spcAft>
              <a:buSzPts val="1800"/>
              <a:buChar char="🠶"/>
              <a:defRPr/>
            </a:lvl9pPr>
          </a:lstStyle>
          <a:p/>
        </p:txBody>
      </p:sp>
      <p:sp>
        <p:nvSpPr>
          <p:cNvPr id="48" name="Google Shape;48;p12"/>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2"/>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12"/>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12"/>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2" name="Shape 52"/>
        <p:cNvGrpSpPr/>
        <p:nvPr/>
      </p:nvGrpSpPr>
      <p:grpSpPr>
        <a:xfrm>
          <a:off x="0" y="0"/>
          <a:ext cx="0" cy="0"/>
          <a:chOff x="0" y="0"/>
          <a:chExt cx="0" cy="0"/>
        </a:xfrm>
      </p:grpSpPr>
      <p:sp>
        <p:nvSpPr>
          <p:cNvPr id="53" name="Google Shape;53;p13"/>
          <p:cNvSpPr txBox="1"/>
          <p:nvPr>
            <p:ph type="title"/>
          </p:nvPr>
        </p:nvSpPr>
        <p:spPr>
          <a:xfrm>
            <a:off x="2589212" y="2058750"/>
            <a:ext cx="8915399" cy="14688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rgbClr val="262626"/>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13"/>
          <p:cNvSpPr txBox="1"/>
          <p:nvPr>
            <p:ph idx="1" type="body"/>
          </p:nvPr>
        </p:nvSpPr>
        <p:spPr>
          <a:xfrm>
            <a:off x="2589212" y="3530129"/>
            <a:ext cx="8915399"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2000"/>
              <a:buNone/>
              <a:defRPr sz="2000">
                <a:solidFill>
                  <a:srgbClr val="595959"/>
                </a:solidFill>
              </a:defRPr>
            </a:lvl1pPr>
            <a:lvl2pPr indent="-228600" lvl="1" marL="914400" algn="l">
              <a:spcBef>
                <a:spcPts val="1000"/>
              </a:spcBef>
              <a:spcAft>
                <a:spcPts val="0"/>
              </a:spcAft>
              <a:buSzPts val="1800"/>
              <a:buNone/>
              <a:defRPr sz="1800">
                <a:solidFill>
                  <a:srgbClr val="888888"/>
                </a:solidFill>
              </a:defRPr>
            </a:lvl2pPr>
            <a:lvl3pPr indent="-228600" lvl="2" marL="1371600" algn="l">
              <a:spcBef>
                <a:spcPts val="1000"/>
              </a:spcBef>
              <a:spcAft>
                <a:spcPts val="0"/>
              </a:spcAft>
              <a:buSzPts val="1600"/>
              <a:buNone/>
              <a:defRPr sz="1600">
                <a:solidFill>
                  <a:srgbClr val="888888"/>
                </a:solidFill>
              </a:defRPr>
            </a:lvl3pPr>
            <a:lvl4pPr indent="-228600" lvl="3" marL="1828800" algn="l">
              <a:spcBef>
                <a:spcPts val="1000"/>
              </a:spcBef>
              <a:spcAft>
                <a:spcPts val="0"/>
              </a:spcAft>
              <a:buSzPts val="1400"/>
              <a:buNone/>
              <a:defRPr sz="1400">
                <a:solidFill>
                  <a:srgbClr val="888888"/>
                </a:solidFill>
              </a:defRPr>
            </a:lvl4pPr>
            <a:lvl5pPr indent="-228600" lvl="4" marL="2286000" algn="l">
              <a:spcBef>
                <a:spcPts val="1000"/>
              </a:spcBef>
              <a:spcAft>
                <a:spcPts val="0"/>
              </a:spcAft>
              <a:buSzPts val="1400"/>
              <a:buNone/>
              <a:defRPr sz="1400">
                <a:solidFill>
                  <a:srgbClr val="888888"/>
                </a:solidFill>
              </a:defRPr>
            </a:lvl5pPr>
            <a:lvl6pPr indent="-228600" lvl="5" marL="2743200" algn="l">
              <a:spcBef>
                <a:spcPts val="1000"/>
              </a:spcBef>
              <a:spcAft>
                <a:spcPts val="0"/>
              </a:spcAft>
              <a:buSzPts val="1400"/>
              <a:buNone/>
              <a:defRPr sz="1400">
                <a:solidFill>
                  <a:srgbClr val="888888"/>
                </a:solidFill>
              </a:defRPr>
            </a:lvl6pPr>
            <a:lvl7pPr indent="-228600" lvl="6" marL="3200400" algn="l">
              <a:spcBef>
                <a:spcPts val="1000"/>
              </a:spcBef>
              <a:spcAft>
                <a:spcPts val="0"/>
              </a:spcAft>
              <a:buSzPts val="1400"/>
              <a:buNone/>
              <a:defRPr sz="1400">
                <a:solidFill>
                  <a:srgbClr val="888888"/>
                </a:solidFill>
              </a:defRPr>
            </a:lvl7pPr>
            <a:lvl8pPr indent="-228600" lvl="7" marL="3657600" algn="l">
              <a:spcBef>
                <a:spcPts val="1000"/>
              </a:spcBef>
              <a:spcAft>
                <a:spcPts val="0"/>
              </a:spcAft>
              <a:buSzPts val="1400"/>
              <a:buNone/>
              <a:defRPr sz="1400">
                <a:solidFill>
                  <a:srgbClr val="888888"/>
                </a:solidFill>
              </a:defRPr>
            </a:lvl8pPr>
            <a:lvl9pPr indent="-228600" lvl="8" marL="4114800" algn="l">
              <a:spcBef>
                <a:spcPts val="1000"/>
              </a:spcBef>
              <a:spcAft>
                <a:spcPts val="0"/>
              </a:spcAft>
              <a:buSzPts val="1400"/>
              <a:buNone/>
              <a:defRPr sz="1400">
                <a:solidFill>
                  <a:srgbClr val="888888"/>
                </a:solidFill>
              </a:defRPr>
            </a:lvl9pPr>
          </a:lstStyle>
          <a:p/>
        </p:txBody>
      </p:sp>
      <p:sp>
        <p:nvSpPr>
          <p:cNvPr id="55" name="Google Shape;55;p13"/>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3"/>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3"/>
          <p:cNvSpPr/>
          <p:nvPr/>
        </p:nvSpPr>
        <p:spPr>
          <a:xfrm flipH="1" rot="10800000">
            <a:off x="-4189" y="31781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txBox="1"/>
          <p:nvPr>
            <p:ph idx="12" type="sldNum"/>
          </p:nvPr>
        </p:nvSpPr>
        <p:spPr>
          <a:xfrm>
            <a:off x="531812" y="3244139"/>
            <a:ext cx="7797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9" name="Shape 59"/>
        <p:cNvGrpSpPr/>
        <p:nvPr/>
      </p:nvGrpSpPr>
      <p:grpSpPr>
        <a:xfrm>
          <a:off x="0" y="0"/>
          <a:ext cx="0" cy="0"/>
          <a:chOff x="0" y="0"/>
          <a:chExt cx="0" cy="0"/>
        </a:xfrm>
      </p:grpSpPr>
      <p:sp>
        <p:nvSpPr>
          <p:cNvPr id="60" name="Google Shape;60;p14"/>
          <p:cNvSpPr txBox="1"/>
          <p:nvPr>
            <p:ph type="title"/>
          </p:nvPr>
        </p:nvSpPr>
        <p:spPr>
          <a:xfrm>
            <a:off x="2592924" y="624110"/>
            <a:ext cx="8911687" cy="128089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14"/>
          <p:cNvSpPr txBox="1"/>
          <p:nvPr>
            <p:ph idx="1" type="body"/>
          </p:nvPr>
        </p:nvSpPr>
        <p:spPr>
          <a:xfrm>
            <a:off x="2589212" y="2133600"/>
            <a:ext cx="4313864" cy="3777622"/>
          </a:xfrm>
          <a:prstGeom prst="rect">
            <a:avLst/>
          </a:prstGeom>
          <a:noFill/>
          <a:ln>
            <a:noFill/>
          </a:ln>
        </p:spPr>
        <p:txBody>
          <a:bodyPr anchorCtr="0" anchor="t" bIns="45700" lIns="91425" spcFirstLastPara="1" rIns="91425" wrap="square" tIns="45700">
            <a:normAutofit/>
          </a:bodyPr>
          <a:lstStyle>
            <a:lvl1pPr indent="-342900" lvl="0" marL="457200" algn="l">
              <a:spcBef>
                <a:spcPts val="1000"/>
              </a:spcBef>
              <a:spcAft>
                <a:spcPts val="0"/>
              </a:spcAft>
              <a:buSzPts val="1800"/>
              <a:buChar char="🠶"/>
              <a:defRPr/>
            </a:lvl1pPr>
            <a:lvl2pPr indent="-342900" lvl="1" marL="914400" algn="l">
              <a:spcBef>
                <a:spcPts val="1000"/>
              </a:spcBef>
              <a:spcAft>
                <a:spcPts val="0"/>
              </a:spcAft>
              <a:buSzPts val="1800"/>
              <a:buChar char="🠶"/>
              <a:defRPr/>
            </a:lvl2pPr>
            <a:lvl3pPr indent="-342900" lvl="2" marL="1371600" algn="l">
              <a:spcBef>
                <a:spcPts val="1000"/>
              </a:spcBef>
              <a:spcAft>
                <a:spcPts val="0"/>
              </a:spcAft>
              <a:buSzPts val="1800"/>
              <a:buChar char="🠶"/>
              <a:defRPr/>
            </a:lvl3pPr>
            <a:lvl4pPr indent="-342900" lvl="3" marL="1828800" algn="l">
              <a:spcBef>
                <a:spcPts val="1000"/>
              </a:spcBef>
              <a:spcAft>
                <a:spcPts val="0"/>
              </a:spcAft>
              <a:buSzPts val="1800"/>
              <a:buChar char="🠶"/>
              <a:defRPr/>
            </a:lvl4pPr>
            <a:lvl5pPr indent="-342900" lvl="4" marL="2286000" algn="l">
              <a:spcBef>
                <a:spcPts val="1000"/>
              </a:spcBef>
              <a:spcAft>
                <a:spcPts val="0"/>
              </a:spcAft>
              <a:buSzPts val="1800"/>
              <a:buChar char="🠶"/>
              <a:defRPr/>
            </a:lvl5pPr>
            <a:lvl6pPr indent="-342900" lvl="5" marL="2743200" algn="l">
              <a:spcBef>
                <a:spcPts val="1000"/>
              </a:spcBef>
              <a:spcAft>
                <a:spcPts val="0"/>
              </a:spcAft>
              <a:buSzPts val="1800"/>
              <a:buChar char="🠶"/>
              <a:defRPr/>
            </a:lvl6pPr>
            <a:lvl7pPr indent="-342900" lvl="6" marL="3200400" algn="l">
              <a:spcBef>
                <a:spcPts val="1000"/>
              </a:spcBef>
              <a:spcAft>
                <a:spcPts val="0"/>
              </a:spcAft>
              <a:buSzPts val="1800"/>
              <a:buChar char="🠶"/>
              <a:defRPr/>
            </a:lvl7pPr>
            <a:lvl8pPr indent="-342900" lvl="7" marL="3657600" algn="l">
              <a:spcBef>
                <a:spcPts val="1000"/>
              </a:spcBef>
              <a:spcAft>
                <a:spcPts val="0"/>
              </a:spcAft>
              <a:buSzPts val="1800"/>
              <a:buChar char="🠶"/>
              <a:defRPr/>
            </a:lvl8pPr>
            <a:lvl9pPr indent="-342900" lvl="8" marL="4114800" algn="l">
              <a:spcBef>
                <a:spcPts val="1000"/>
              </a:spcBef>
              <a:spcAft>
                <a:spcPts val="0"/>
              </a:spcAft>
              <a:buSzPts val="1800"/>
              <a:buChar char="🠶"/>
              <a:defRPr/>
            </a:lvl9pPr>
          </a:lstStyle>
          <a:p/>
        </p:txBody>
      </p:sp>
      <p:sp>
        <p:nvSpPr>
          <p:cNvPr id="62" name="Google Shape;62;p14"/>
          <p:cNvSpPr txBox="1"/>
          <p:nvPr>
            <p:ph idx="2" type="body"/>
          </p:nvPr>
        </p:nvSpPr>
        <p:spPr>
          <a:xfrm>
            <a:off x="7190747" y="2126222"/>
            <a:ext cx="4313864" cy="3777622"/>
          </a:xfrm>
          <a:prstGeom prst="rect">
            <a:avLst/>
          </a:prstGeom>
          <a:noFill/>
          <a:ln>
            <a:noFill/>
          </a:ln>
        </p:spPr>
        <p:txBody>
          <a:bodyPr anchorCtr="0" anchor="t" bIns="45700" lIns="91425" spcFirstLastPara="1" rIns="91425" wrap="square" tIns="45700">
            <a:normAutofit/>
          </a:bodyPr>
          <a:lstStyle>
            <a:lvl1pPr indent="-342900" lvl="0" marL="457200" algn="l">
              <a:spcBef>
                <a:spcPts val="1000"/>
              </a:spcBef>
              <a:spcAft>
                <a:spcPts val="0"/>
              </a:spcAft>
              <a:buSzPts val="1800"/>
              <a:buChar char="🠶"/>
              <a:defRPr/>
            </a:lvl1pPr>
            <a:lvl2pPr indent="-342900" lvl="1" marL="914400" algn="l">
              <a:spcBef>
                <a:spcPts val="1000"/>
              </a:spcBef>
              <a:spcAft>
                <a:spcPts val="0"/>
              </a:spcAft>
              <a:buSzPts val="1800"/>
              <a:buChar char="🠶"/>
              <a:defRPr/>
            </a:lvl2pPr>
            <a:lvl3pPr indent="-342900" lvl="2" marL="1371600" algn="l">
              <a:spcBef>
                <a:spcPts val="1000"/>
              </a:spcBef>
              <a:spcAft>
                <a:spcPts val="0"/>
              </a:spcAft>
              <a:buSzPts val="1800"/>
              <a:buChar char="🠶"/>
              <a:defRPr/>
            </a:lvl3pPr>
            <a:lvl4pPr indent="-342900" lvl="3" marL="1828800" algn="l">
              <a:spcBef>
                <a:spcPts val="1000"/>
              </a:spcBef>
              <a:spcAft>
                <a:spcPts val="0"/>
              </a:spcAft>
              <a:buSzPts val="1800"/>
              <a:buChar char="🠶"/>
              <a:defRPr/>
            </a:lvl4pPr>
            <a:lvl5pPr indent="-342900" lvl="4" marL="2286000" algn="l">
              <a:spcBef>
                <a:spcPts val="1000"/>
              </a:spcBef>
              <a:spcAft>
                <a:spcPts val="0"/>
              </a:spcAft>
              <a:buSzPts val="1800"/>
              <a:buChar char="🠶"/>
              <a:defRPr/>
            </a:lvl5pPr>
            <a:lvl6pPr indent="-342900" lvl="5" marL="2743200" algn="l">
              <a:spcBef>
                <a:spcPts val="1000"/>
              </a:spcBef>
              <a:spcAft>
                <a:spcPts val="0"/>
              </a:spcAft>
              <a:buSzPts val="1800"/>
              <a:buChar char="🠶"/>
              <a:defRPr/>
            </a:lvl6pPr>
            <a:lvl7pPr indent="-342900" lvl="6" marL="3200400" algn="l">
              <a:spcBef>
                <a:spcPts val="1000"/>
              </a:spcBef>
              <a:spcAft>
                <a:spcPts val="0"/>
              </a:spcAft>
              <a:buSzPts val="1800"/>
              <a:buChar char="🠶"/>
              <a:defRPr/>
            </a:lvl7pPr>
            <a:lvl8pPr indent="-342900" lvl="7" marL="3657600" algn="l">
              <a:spcBef>
                <a:spcPts val="1000"/>
              </a:spcBef>
              <a:spcAft>
                <a:spcPts val="0"/>
              </a:spcAft>
              <a:buSzPts val="1800"/>
              <a:buChar char="🠶"/>
              <a:defRPr/>
            </a:lvl8pPr>
            <a:lvl9pPr indent="-342900" lvl="8" marL="4114800" algn="l">
              <a:spcBef>
                <a:spcPts val="1000"/>
              </a:spcBef>
              <a:spcAft>
                <a:spcPts val="0"/>
              </a:spcAft>
              <a:buSzPts val="1800"/>
              <a:buChar char="🠶"/>
              <a:defRPr/>
            </a:lvl9pPr>
          </a:lstStyle>
          <a:p/>
        </p:txBody>
      </p:sp>
      <p:sp>
        <p:nvSpPr>
          <p:cNvPr id="63" name="Google Shape;63;p14"/>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4"/>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14"/>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4"/>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7" name="Shape 67"/>
        <p:cNvGrpSpPr/>
        <p:nvPr/>
      </p:nvGrpSpPr>
      <p:grpSpPr>
        <a:xfrm>
          <a:off x="0" y="0"/>
          <a:ext cx="0" cy="0"/>
          <a:chOff x="0" y="0"/>
          <a:chExt cx="0" cy="0"/>
        </a:xfrm>
      </p:grpSpPr>
      <p:sp>
        <p:nvSpPr>
          <p:cNvPr id="68" name="Google Shape;68;p15"/>
          <p:cNvSpPr txBox="1"/>
          <p:nvPr>
            <p:ph type="title"/>
          </p:nvPr>
        </p:nvSpPr>
        <p:spPr>
          <a:xfrm>
            <a:off x="2592924" y="624110"/>
            <a:ext cx="8911687" cy="128089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15"/>
          <p:cNvSpPr txBox="1"/>
          <p:nvPr>
            <p:ph idx="1" type="body"/>
          </p:nvPr>
        </p:nvSpPr>
        <p:spPr>
          <a:xfrm>
            <a:off x="2939373" y="1972703"/>
            <a:ext cx="3992732"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2400"/>
              <a:buNone/>
              <a:defRPr b="0" sz="2400"/>
            </a:lvl1pPr>
            <a:lvl2pPr indent="-228600" lvl="1" marL="914400" algn="l">
              <a:spcBef>
                <a:spcPts val="1000"/>
              </a:spcBef>
              <a:spcAft>
                <a:spcPts val="0"/>
              </a:spcAft>
              <a:buSzPts val="2000"/>
              <a:buNone/>
              <a:defRPr b="1" sz="2000"/>
            </a:lvl2pPr>
            <a:lvl3pPr indent="-228600" lvl="2" marL="1371600" algn="l">
              <a:spcBef>
                <a:spcPts val="1000"/>
              </a:spcBef>
              <a:spcAft>
                <a:spcPts val="0"/>
              </a:spcAft>
              <a:buSzPts val="1800"/>
              <a:buNone/>
              <a:defRPr b="1" sz="1800"/>
            </a:lvl3pPr>
            <a:lvl4pPr indent="-228600" lvl="3" marL="1828800" algn="l">
              <a:spcBef>
                <a:spcPts val="1000"/>
              </a:spcBef>
              <a:spcAft>
                <a:spcPts val="0"/>
              </a:spcAft>
              <a:buSzPts val="1600"/>
              <a:buNone/>
              <a:defRPr b="1" sz="1600"/>
            </a:lvl4pPr>
            <a:lvl5pPr indent="-228600" lvl="4" marL="2286000" algn="l">
              <a:spcBef>
                <a:spcPts val="1000"/>
              </a:spcBef>
              <a:spcAft>
                <a:spcPts val="0"/>
              </a:spcAft>
              <a:buSzPts val="1600"/>
              <a:buNone/>
              <a:defRPr b="1" sz="1600"/>
            </a:lvl5pPr>
            <a:lvl6pPr indent="-228600" lvl="5" marL="2743200" algn="l">
              <a:spcBef>
                <a:spcPts val="1000"/>
              </a:spcBef>
              <a:spcAft>
                <a:spcPts val="0"/>
              </a:spcAft>
              <a:buSzPts val="1600"/>
              <a:buNone/>
              <a:defRPr b="1" sz="1600"/>
            </a:lvl6pPr>
            <a:lvl7pPr indent="-228600" lvl="6" marL="3200400" algn="l">
              <a:spcBef>
                <a:spcPts val="1000"/>
              </a:spcBef>
              <a:spcAft>
                <a:spcPts val="0"/>
              </a:spcAft>
              <a:buSzPts val="1600"/>
              <a:buNone/>
              <a:defRPr b="1" sz="1600"/>
            </a:lvl7pPr>
            <a:lvl8pPr indent="-228600" lvl="7" marL="3657600" algn="l">
              <a:spcBef>
                <a:spcPts val="1000"/>
              </a:spcBef>
              <a:spcAft>
                <a:spcPts val="0"/>
              </a:spcAft>
              <a:buSzPts val="1600"/>
              <a:buNone/>
              <a:defRPr b="1" sz="1600"/>
            </a:lvl8pPr>
            <a:lvl9pPr indent="-228600" lvl="8" marL="4114800" algn="l">
              <a:spcBef>
                <a:spcPts val="1000"/>
              </a:spcBef>
              <a:spcAft>
                <a:spcPts val="0"/>
              </a:spcAft>
              <a:buSzPts val="1600"/>
              <a:buNone/>
              <a:defRPr b="1" sz="1600"/>
            </a:lvl9pPr>
          </a:lstStyle>
          <a:p/>
        </p:txBody>
      </p:sp>
      <p:sp>
        <p:nvSpPr>
          <p:cNvPr id="70" name="Google Shape;70;p15"/>
          <p:cNvSpPr txBox="1"/>
          <p:nvPr>
            <p:ph idx="2" type="body"/>
          </p:nvPr>
        </p:nvSpPr>
        <p:spPr>
          <a:xfrm>
            <a:off x="2589212" y="2548966"/>
            <a:ext cx="4342893" cy="3354060"/>
          </a:xfrm>
          <a:prstGeom prst="rect">
            <a:avLst/>
          </a:prstGeom>
          <a:noFill/>
          <a:ln>
            <a:noFill/>
          </a:ln>
        </p:spPr>
        <p:txBody>
          <a:bodyPr anchorCtr="0" anchor="t" bIns="45700" lIns="91425" spcFirstLastPara="1" rIns="91425" wrap="square" tIns="45700">
            <a:normAutofit/>
          </a:bodyPr>
          <a:lstStyle>
            <a:lvl1pPr indent="-342900" lvl="0" marL="457200" algn="l">
              <a:spcBef>
                <a:spcPts val="1000"/>
              </a:spcBef>
              <a:spcAft>
                <a:spcPts val="0"/>
              </a:spcAft>
              <a:buSzPts val="1800"/>
              <a:buChar char="🠶"/>
              <a:defRPr/>
            </a:lvl1pPr>
            <a:lvl2pPr indent="-342900" lvl="1" marL="914400" algn="l">
              <a:spcBef>
                <a:spcPts val="1000"/>
              </a:spcBef>
              <a:spcAft>
                <a:spcPts val="0"/>
              </a:spcAft>
              <a:buSzPts val="1800"/>
              <a:buChar char="🠶"/>
              <a:defRPr/>
            </a:lvl2pPr>
            <a:lvl3pPr indent="-342900" lvl="2" marL="1371600" algn="l">
              <a:spcBef>
                <a:spcPts val="1000"/>
              </a:spcBef>
              <a:spcAft>
                <a:spcPts val="0"/>
              </a:spcAft>
              <a:buSzPts val="1800"/>
              <a:buChar char="🠶"/>
              <a:defRPr/>
            </a:lvl3pPr>
            <a:lvl4pPr indent="-342900" lvl="3" marL="1828800" algn="l">
              <a:spcBef>
                <a:spcPts val="1000"/>
              </a:spcBef>
              <a:spcAft>
                <a:spcPts val="0"/>
              </a:spcAft>
              <a:buSzPts val="1800"/>
              <a:buChar char="🠶"/>
              <a:defRPr/>
            </a:lvl4pPr>
            <a:lvl5pPr indent="-342900" lvl="4" marL="2286000" algn="l">
              <a:spcBef>
                <a:spcPts val="1000"/>
              </a:spcBef>
              <a:spcAft>
                <a:spcPts val="0"/>
              </a:spcAft>
              <a:buSzPts val="1800"/>
              <a:buChar char="🠶"/>
              <a:defRPr/>
            </a:lvl5pPr>
            <a:lvl6pPr indent="-342900" lvl="5" marL="2743200" algn="l">
              <a:spcBef>
                <a:spcPts val="1000"/>
              </a:spcBef>
              <a:spcAft>
                <a:spcPts val="0"/>
              </a:spcAft>
              <a:buSzPts val="1800"/>
              <a:buChar char="🠶"/>
              <a:defRPr/>
            </a:lvl6pPr>
            <a:lvl7pPr indent="-342900" lvl="6" marL="3200400" algn="l">
              <a:spcBef>
                <a:spcPts val="1000"/>
              </a:spcBef>
              <a:spcAft>
                <a:spcPts val="0"/>
              </a:spcAft>
              <a:buSzPts val="1800"/>
              <a:buChar char="🠶"/>
              <a:defRPr/>
            </a:lvl7pPr>
            <a:lvl8pPr indent="-342900" lvl="7" marL="3657600" algn="l">
              <a:spcBef>
                <a:spcPts val="1000"/>
              </a:spcBef>
              <a:spcAft>
                <a:spcPts val="0"/>
              </a:spcAft>
              <a:buSzPts val="1800"/>
              <a:buChar char="🠶"/>
              <a:defRPr/>
            </a:lvl8pPr>
            <a:lvl9pPr indent="-342900" lvl="8" marL="4114800" algn="l">
              <a:spcBef>
                <a:spcPts val="1000"/>
              </a:spcBef>
              <a:spcAft>
                <a:spcPts val="0"/>
              </a:spcAft>
              <a:buSzPts val="1800"/>
              <a:buChar char="🠶"/>
              <a:defRPr/>
            </a:lvl9pPr>
          </a:lstStyle>
          <a:p/>
        </p:txBody>
      </p:sp>
      <p:sp>
        <p:nvSpPr>
          <p:cNvPr id="71" name="Google Shape;71;p15"/>
          <p:cNvSpPr txBox="1"/>
          <p:nvPr>
            <p:ph idx="3" type="body"/>
          </p:nvPr>
        </p:nvSpPr>
        <p:spPr>
          <a:xfrm>
            <a:off x="7506629" y="1969475"/>
            <a:ext cx="3999001"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2400"/>
              <a:buNone/>
              <a:defRPr b="0" sz="2400"/>
            </a:lvl1pPr>
            <a:lvl2pPr indent="-228600" lvl="1" marL="914400" algn="l">
              <a:spcBef>
                <a:spcPts val="1000"/>
              </a:spcBef>
              <a:spcAft>
                <a:spcPts val="0"/>
              </a:spcAft>
              <a:buSzPts val="2000"/>
              <a:buNone/>
              <a:defRPr b="1" sz="2000"/>
            </a:lvl2pPr>
            <a:lvl3pPr indent="-228600" lvl="2" marL="1371600" algn="l">
              <a:spcBef>
                <a:spcPts val="1000"/>
              </a:spcBef>
              <a:spcAft>
                <a:spcPts val="0"/>
              </a:spcAft>
              <a:buSzPts val="1800"/>
              <a:buNone/>
              <a:defRPr b="1" sz="1800"/>
            </a:lvl3pPr>
            <a:lvl4pPr indent="-228600" lvl="3" marL="1828800" algn="l">
              <a:spcBef>
                <a:spcPts val="1000"/>
              </a:spcBef>
              <a:spcAft>
                <a:spcPts val="0"/>
              </a:spcAft>
              <a:buSzPts val="1600"/>
              <a:buNone/>
              <a:defRPr b="1" sz="1600"/>
            </a:lvl4pPr>
            <a:lvl5pPr indent="-228600" lvl="4" marL="2286000" algn="l">
              <a:spcBef>
                <a:spcPts val="1000"/>
              </a:spcBef>
              <a:spcAft>
                <a:spcPts val="0"/>
              </a:spcAft>
              <a:buSzPts val="1600"/>
              <a:buNone/>
              <a:defRPr b="1" sz="1600"/>
            </a:lvl5pPr>
            <a:lvl6pPr indent="-228600" lvl="5" marL="2743200" algn="l">
              <a:spcBef>
                <a:spcPts val="1000"/>
              </a:spcBef>
              <a:spcAft>
                <a:spcPts val="0"/>
              </a:spcAft>
              <a:buSzPts val="1600"/>
              <a:buNone/>
              <a:defRPr b="1" sz="1600"/>
            </a:lvl6pPr>
            <a:lvl7pPr indent="-228600" lvl="6" marL="3200400" algn="l">
              <a:spcBef>
                <a:spcPts val="1000"/>
              </a:spcBef>
              <a:spcAft>
                <a:spcPts val="0"/>
              </a:spcAft>
              <a:buSzPts val="1600"/>
              <a:buNone/>
              <a:defRPr b="1" sz="1600"/>
            </a:lvl7pPr>
            <a:lvl8pPr indent="-228600" lvl="7" marL="3657600" algn="l">
              <a:spcBef>
                <a:spcPts val="1000"/>
              </a:spcBef>
              <a:spcAft>
                <a:spcPts val="0"/>
              </a:spcAft>
              <a:buSzPts val="1600"/>
              <a:buNone/>
              <a:defRPr b="1" sz="1600"/>
            </a:lvl8pPr>
            <a:lvl9pPr indent="-228600" lvl="8" marL="4114800" algn="l">
              <a:spcBef>
                <a:spcPts val="1000"/>
              </a:spcBef>
              <a:spcAft>
                <a:spcPts val="0"/>
              </a:spcAft>
              <a:buSzPts val="1600"/>
              <a:buNone/>
              <a:defRPr b="1" sz="1600"/>
            </a:lvl9pPr>
          </a:lstStyle>
          <a:p/>
        </p:txBody>
      </p:sp>
      <p:sp>
        <p:nvSpPr>
          <p:cNvPr id="72" name="Google Shape;72;p15"/>
          <p:cNvSpPr txBox="1"/>
          <p:nvPr>
            <p:ph idx="4" type="body"/>
          </p:nvPr>
        </p:nvSpPr>
        <p:spPr>
          <a:xfrm>
            <a:off x="7166957" y="2545738"/>
            <a:ext cx="4338674" cy="3354060"/>
          </a:xfrm>
          <a:prstGeom prst="rect">
            <a:avLst/>
          </a:prstGeom>
          <a:noFill/>
          <a:ln>
            <a:noFill/>
          </a:ln>
        </p:spPr>
        <p:txBody>
          <a:bodyPr anchorCtr="0" anchor="t" bIns="45700" lIns="91425" spcFirstLastPara="1" rIns="91425" wrap="square" tIns="45700">
            <a:normAutofit/>
          </a:bodyPr>
          <a:lstStyle>
            <a:lvl1pPr indent="-342900" lvl="0" marL="457200" algn="l">
              <a:spcBef>
                <a:spcPts val="1000"/>
              </a:spcBef>
              <a:spcAft>
                <a:spcPts val="0"/>
              </a:spcAft>
              <a:buSzPts val="1800"/>
              <a:buChar char="🠶"/>
              <a:defRPr/>
            </a:lvl1pPr>
            <a:lvl2pPr indent="-342900" lvl="1" marL="914400" algn="l">
              <a:spcBef>
                <a:spcPts val="1000"/>
              </a:spcBef>
              <a:spcAft>
                <a:spcPts val="0"/>
              </a:spcAft>
              <a:buSzPts val="1800"/>
              <a:buChar char="🠶"/>
              <a:defRPr/>
            </a:lvl2pPr>
            <a:lvl3pPr indent="-342900" lvl="2" marL="1371600" algn="l">
              <a:spcBef>
                <a:spcPts val="1000"/>
              </a:spcBef>
              <a:spcAft>
                <a:spcPts val="0"/>
              </a:spcAft>
              <a:buSzPts val="1800"/>
              <a:buChar char="🠶"/>
              <a:defRPr/>
            </a:lvl3pPr>
            <a:lvl4pPr indent="-342900" lvl="3" marL="1828800" algn="l">
              <a:spcBef>
                <a:spcPts val="1000"/>
              </a:spcBef>
              <a:spcAft>
                <a:spcPts val="0"/>
              </a:spcAft>
              <a:buSzPts val="1800"/>
              <a:buChar char="🠶"/>
              <a:defRPr/>
            </a:lvl4pPr>
            <a:lvl5pPr indent="-342900" lvl="4" marL="2286000" algn="l">
              <a:spcBef>
                <a:spcPts val="1000"/>
              </a:spcBef>
              <a:spcAft>
                <a:spcPts val="0"/>
              </a:spcAft>
              <a:buSzPts val="1800"/>
              <a:buChar char="🠶"/>
              <a:defRPr/>
            </a:lvl5pPr>
            <a:lvl6pPr indent="-342900" lvl="5" marL="2743200" algn="l">
              <a:spcBef>
                <a:spcPts val="1000"/>
              </a:spcBef>
              <a:spcAft>
                <a:spcPts val="0"/>
              </a:spcAft>
              <a:buSzPts val="1800"/>
              <a:buChar char="🠶"/>
              <a:defRPr/>
            </a:lvl6pPr>
            <a:lvl7pPr indent="-342900" lvl="6" marL="3200400" algn="l">
              <a:spcBef>
                <a:spcPts val="1000"/>
              </a:spcBef>
              <a:spcAft>
                <a:spcPts val="0"/>
              </a:spcAft>
              <a:buSzPts val="1800"/>
              <a:buChar char="🠶"/>
              <a:defRPr/>
            </a:lvl7pPr>
            <a:lvl8pPr indent="-342900" lvl="7" marL="3657600" algn="l">
              <a:spcBef>
                <a:spcPts val="1000"/>
              </a:spcBef>
              <a:spcAft>
                <a:spcPts val="0"/>
              </a:spcAft>
              <a:buSzPts val="1800"/>
              <a:buChar char="🠶"/>
              <a:defRPr/>
            </a:lvl8pPr>
            <a:lvl9pPr indent="-342900" lvl="8" marL="4114800" algn="l">
              <a:spcBef>
                <a:spcPts val="1000"/>
              </a:spcBef>
              <a:spcAft>
                <a:spcPts val="0"/>
              </a:spcAft>
              <a:buSzPts val="1800"/>
              <a:buChar char="🠶"/>
              <a:defRPr/>
            </a:lvl9pPr>
          </a:lstStyle>
          <a:p/>
        </p:txBody>
      </p:sp>
      <p:sp>
        <p:nvSpPr>
          <p:cNvPr id="73" name="Google Shape;73;p15"/>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5"/>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15"/>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5"/>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7" name="Shape 77"/>
        <p:cNvGrpSpPr/>
        <p:nvPr/>
      </p:nvGrpSpPr>
      <p:grpSpPr>
        <a:xfrm>
          <a:off x="0" y="0"/>
          <a:ext cx="0" cy="0"/>
          <a:chOff x="0" y="0"/>
          <a:chExt cx="0" cy="0"/>
        </a:xfrm>
      </p:grpSpPr>
      <p:sp>
        <p:nvSpPr>
          <p:cNvPr id="78" name="Google Shape;78;p16"/>
          <p:cNvSpPr txBox="1"/>
          <p:nvPr>
            <p:ph type="title"/>
          </p:nvPr>
        </p:nvSpPr>
        <p:spPr>
          <a:xfrm>
            <a:off x="2592924" y="624110"/>
            <a:ext cx="8911687" cy="128089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6"/>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6"/>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16"/>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6"/>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3" name="Shape 83"/>
        <p:cNvGrpSpPr/>
        <p:nvPr/>
      </p:nvGrpSpPr>
      <p:grpSpPr>
        <a:xfrm>
          <a:off x="0" y="0"/>
          <a:ext cx="0" cy="0"/>
          <a:chOff x="0" y="0"/>
          <a:chExt cx="0" cy="0"/>
        </a:xfrm>
      </p:grpSpPr>
      <p:sp>
        <p:nvSpPr>
          <p:cNvPr id="84" name="Google Shape;84;p17"/>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7"/>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7"/>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7"/>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88" name="Shape 88"/>
        <p:cNvGrpSpPr/>
        <p:nvPr/>
      </p:nvGrpSpPr>
      <p:grpSpPr>
        <a:xfrm>
          <a:off x="0" y="0"/>
          <a:ext cx="0" cy="0"/>
          <a:chOff x="0" y="0"/>
          <a:chExt cx="0" cy="0"/>
        </a:xfrm>
      </p:grpSpPr>
      <p:sp>
        <p:nvSpPr>
          <p:cNvPr id="89" name="Google Shape;89;p18"/>
          <p:cNvSpPr txBox="1"/>
          <p:nvPr>
            <p:ph type="title"/>
          </p:nvPr>
        </p:nvSpPr>
        <p:spPr>
          <a:xfrm>
            <a:off x="2589212" y="446088"/>
            <a:ext cx="3505199" cy="976312"/>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rgbClr val="262626"/>
              </a:buClr>
              <a:buSzPts val="2000"/>
              <a:buFont typeface="Century Gothic"/>
              <a:buNone/>
              <a:defRPr b="0" sz="2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18"/>
          <p:cNvSpPr txBox="1"/>
          <p:nvPr>
            <p:ph idx="1" type="body"/>
          </p:nvPr>
        </p:nvSpPr>
        <p:spPr>
          <a:xfrm>
            <a:off x="6323012" y="446088"/>
            <a:ext cx="5181600" cy="5414963"/>
          </a:xfrm>
          <a:prstGeom prst="rect">
            <a:avLst/>
          </a:prstGeom>
          <a:noFill/>
          <a:ln>
            <a:noFill/>
          </a:ln>
        </p:spPr>
        <p:txBody>
          <a:bodyPr anchorCtr="0" anchor="ctr" bIns="45700" lIns="91425" spcFirstLastPara="1" rIns="91425" wrap="square" tIns="45700">
            <a:normAutofit/>
          </a:bodyPr>
          <a:lstStyle>
            <a:lvl1pPr indent="-342900" lvl="0" marL="457200" algn="l">
              <a:spcBef>
                <a:spcPts val="1000"/>
              </a:spcBef>
              <a:spcAft>
                <a:spcPts val="0"/>
              </a:spcAft>
              <a:buSzPts val="1800"/>
              <a:buChar char="🠶"/>
              <a:defRPr/>
            </a:lvl1pPr>
            <a:lvl2pPr indent="-342900" lvl="1" marL="914400" algn="l">
              <a:spcBef>
                <a:spcPts val="1000"/>
              </a:spcBef>
              <a:spcAft>
                <a:spcPts val="0"/>
              </a:spcAft>
              <a:buSzPts val="1800"/>
              <a:buChar char="🠶"/>
              <a:defRPr/>
            </a:lvl2pPr>
            <a:lvl3pPr indent="-342900" lvl="2" marL="1371600" algn="l">
              <a:spcBef>
                <a:spcPts val="1000"/>
              </a:spcBef>
              <a:spcAft>
                <a:spcPts val="0"/>
              </a:spcAft>
              <a:buSzPts val="1800"/>
              <a:buChar char="🠶"/>
              <a:defRPr/>
            </a:lvl3pPr>
            <a:lvl4pPr indent="-342900" lvl="3" marL="1828800" algn="l">
              <a:spcBef>
                <a:spcPts val="1000"/>
              </a:spcBef>
              <a:spcAft>
                <a:spcPts val="0"/>
              </a:spcAft>
              <a:buSzPts val="1800"/>
              <a:buChar char="🠶"/>
              <a:defRPr/>
            </a:lvl4pPr>
            <a:lvl5pPr indent="-342900" lvl="4" marL="2286000" algn="l">
              <a:spcBef>
                <a:spcPts val="1000"/>
              </a:spcBef>
              <a:spcAft>
                <a:spcPts val="0"/>
              </a:spcAft>
              <a:buSzPts val="1800"/>
              <a:buChar char="🠶"/>
              <a:defRPr/>
            </a:lvl5pPr>
            <a:lvl6pPr indent="-342900" lvl="5" marL="2743200" algn="l">
              <a:spcBef>
                <a:spcPts val="1000"/>
              </a:spcBef>
              <a:spcAft>
                <a:spcPts val="0"/>
              </a:spcAft>
              <a:buSzPts val="1800"/>
              <a:buChar char="🠶"/>
              <a:defRPr/>
            </a:lvl6pPr>
            <a:lvl7pPr indent="-342900" lvl="6" marL="3200400" algn="l">
              <a:spcBef>
                <a:spcPts val="1000"/>
              </a:spcBef>
              <a:spcAft>
                <a:spcPts val="0"/>
              </a:spcAft>
              <a:buSzPts val="1800"/>
              <a:buChar char="🠶"/>
              <a:defRPr/>
            </a:lvl7pPr>
            <a:lvl8pPr indent="-342900" lvl="7" marL="3657600" algn="l">
              <a:spcBef>
                <a:spcPts val="1000"/>
              </a:spcBef>
              <a:spcAft>
                <a:spcPts val="0"/>
              </a:spcAft>
              <a:buSzPts val="1800"/>
              <a:buChar char="🠶"/>
              <a:defRPr/>
            </a:lvl8pPr>
            <a:lvl9pPr indent="-342900" lvl="8" marL="4114800" algn="l">
              <a:spcBef>
                <a:spcPts val="1000"/>
              </a:spcBef>
              <a:spcAft>
                <a:spcPts val="0"/>
              </a:spcAft>
              <a:buSzPts val="1800"/>
              <a:buChar char="🠶"/>
              <a:defRPr/>
            </a:lvl9pPr>
          </a:lstStyle>
          <a:p/>
        </p:txBody>
      </p:sp>
      <p:sp>
        <p:nvSpPr>
          <p:cNvPr id="91" name="Google Shape;91;p18"/>
          <p:cNvSpPr txBox="1"/>
          <p:nvPr>
            <p:ph idx="2" type="body"/>
          </p:nvPr>
        </p:nvSpPr>
        <p:spPr>
          <a:xfrm>
            <a:off x="2589212" y="1598613"/>
            <a:ext cx="3505199" cy="4262436"/>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400"/>
              <a:buNone/>
              <a:defRPr sz="1400"/>
            </a:lvl1pPr>
            <a:lvl2pPr indent="-228600" lvl="1" marL="914400" algn="l">
              <a:spcBef>
                <a:spcPts val="1000"/>
              </a:spcBef>
              <a:spcAft>
                <a:spcPts val="0"/>
              </a:spcAft>
              <a:buSzPts val="1200"/>
              <a:buNone/>
              <a:defRPr sz="1200"/>
            </a:lvl2pPr>
            <a:lvl3pPr indent="-228600" lvl="2" marL="1371600" algn="l">
              <a:spcBef>
                <a:spcPts val="1000"/>
              </a:spcBef>
              <a:spcAft>
                <a:spcPts val="0"/>
              </a:spcAft>
              <a:buSzPts val="1000"/>
              <a:buNone/>
              <a:defRPr sz="1000"/>
            </a:lvl3pPr>
            <a:lvl4pPr indent="-228600" lvl="3" marL="1828800" algn="l">
              <a:spcBef>
                <a:spcPts val="1000"/>
              </a:spcBef>
              <a:spcAft>
                <a:spcPts val="0"/>
              </a:spcAft>
              <a:buSzPts val="900"/>
              <a:buNone/>
              <a:defRPr sz="900"/>
            </a:lvl4pPr>
            <a:lvl5pPr indent="-228600" lvl="4" marL="2286000" algn="l">
              <a:spcBef>
                <a:spcPts val="1000"/>
              </a:spcBef>
              <a:spcAft>
                <a:spcPts val="0"/>
              </a:spcAft>
              <a:buSzPts val="900"/>
              <a:buNone/>
              <a:defRPr sz="900"/>
            </a:lvl5pPr>
            <a:lvl6pPr indent="-228600" lvl="5" marL="2743200" algn="l">
              <a:spcBef>
                <a:spcPts val="1000"/>
              </a:spcBef>
              <a:spcAft>
                <a:spcPts val="0"/>
              </a:spcAft>
              <a:buSzPts val="900"/>
              <a:buNone/>
              <a:defRPr sz="900"/>
            </a:lvl6pPr>
            <a:lvl7pPr indent="-228600" lvl="6" marL="3200400" algn="l">
              <a:spcBef>
                <a:spcPts val="1000"/>
              </a:spcBef>
              <a:spcAft>
                <a:spcPts val="0"/>
              </a:spcAft>
              <a:buSzPts val="900"/>
              <a:buNone/>
              <a:defRPr sz="900"/>
            </a:lvl7pPr>
            <a:lvl8pPr indent="-228600" lvl="7" marL="3657600" algn="l">
              <a:spcBef>
                <a:spcPts val="1000"/>
              </a:spcBef>
              <a:spcAft>
                <a:spcPts val="0"/>
              </a:spcAft>
              <a:buSzPts val="900"/>
              <a:buNone/>
              <a:defRPr sz="900"/>
            </a:lvl8pPr>
            <a:lvl9pPr indent="-228600" lvl="8" marL="4114800" algn="l">
              <a:spcBef>
                <a:spcPts val="1000"/>
              </a:spcBef>
              <a:spcAft>
                <a:spcPts val="0"/>
              </a:spcAft>
              <a:buSzPts val="900"/>
              <a:buNone/>
              <a:defRPr sz="900"/>
            </a:lvl9pPr>
          </a:lstStyle>
          <a:p/>
        </p:txBody>
      </p:sp>
      <p:sp>
        <p:nvSpPr>
          <p:cNvPr id="92" name="Google Shape;92;p18"/>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18"/>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18"/>
          <p:cNvSpPr/>
          <p:nvPr/>
        </p:nvSpPr>
        <p:spPr>
          <a:xfrm flipH="1" rot="10800000">
            <a:off x="-4189" y="71437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8"/>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96" name="Shape 96"/>
        <p:cNvGrpSpPr/>
        <p:nvPr/>
      </p:nvGrpSpPr>
      <p:grpSpPr>
        <a:xfrm>
          <a:off x="0" y="0"/>
          <a:ext cx="0" cy="0"/>
          <a:chOff x="0" y="0"/>
          <a:chExt cx="0" cy="0"/>
        </a:xfrm>
      </p:grpSpPr>
      <p:sp>
        <p:nvSpPr>
          <p:cNvPr id="97" name="Google Shape;97;p19"/>
          <p:cNvSpPr txBox="1"/>
          <p:nvPr>
            <p:ph type="title"/>
          </p:nvPr>
        </p:nvSpPr>
        <p:spPr>
          <a:xfrm>
            <a:off x="2589213" y="4800600"/>
            <a:ext cx="8915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rgbClr val="262626"/>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19"/>
          <p:cNvSpPr/>
          <p:nvPr>
            <p:ph idx="2" type="pic"/>
          </p:nvPr>
        </p:nvSpPr>
        <p:spPr>
          <a:xfrm>
            <a:off x="2589212" y="634965"/>
            <a:ext cx="8915400" cy="3854970"/>
          </a:xfrm>
          <a:prstGeom prst="rect">
            <a:avLst/>
          </a:prstGeom>
          <a:noFill/>
          <a:ln>
            <a:noFill/>
          </a:ln>
        </p:spPr>
      </p:sp>
      <p:sp>
        <p:nvSpPr>
          <p:cNvPr id="99" name="Google Shape;99;p19"/>
          <p:cNvSpPr txBox="1"/>
          <p:nvPr>
            <p:ph idx="1" type="body"/>
          </p:nvPr>
        </p:nvSpPr>
        <p:spPr>
          <a:xfrm>
            <a:off x="2589213" y="5367338"/>
            <a:ext cx="8915400" cy="49371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200"/>
              <a:buNone/>
              <a:defRPr sz="1200"/>
            </a:lvl1pPr>
            <a:lvl2pPr indent="-228600" lvl="1" marL="914400" algn="l">
              <a:spcBef>
                <a:spcPts val="1000"/>
              </a:spcBef>
              <a:spcAft>
                <a:spcPts val="0"/>
              </a:spcAft>
              <a:buSzPts val="1200"/>
              <a:buNone/>
              <a:defRPr sz="1200"/>
            </a:lvl2pPr>
            <a:lvl3pPr indent="-228600" lvl="2" marL="1371600" algn="l">
              <a:spcBef>
                <a:spcPts val="1000"/>
              </a:spcBef>
              <a:spcAft>
                <a:spcPts val="0"/>
              </a:spcAft>
              <a:buSzPts val="1000"/>
              <a:buNone/>
              <a:defRPr sz="1000"/>
            </a:lvl3pPr>
            <a:lvl4pPr indent="-228600" lvl="3" marL="1828800" algn="l">
              <a:spcBef>
                <a:spcPts val="1000"/>
              </a:spcBef>
              <a:spcAft>
                <a:spcPts val="0"/>
              </a:spcAft>
              <a:buSzPts val="900"/>
              <a:buNone/>
              <a:defRPr sz="900"/>
            </a:lvl4pPr>
            <a:lvl5pPr indent="-228600" lvl="4" marL="2286000" algn="l">
              <a:spcBef>
                <a:spcPts val="1000"/>
              </a:spcBef>
              <a:spcAft>
                <a:spcPts val="0"/>
              </a:spcAft>
              <a:buSzPts val="900"/>
              <a:buNone/>
              <a:defRPr sz="900"/>
            </a:lvl5pPr>
            <a:lvl6pPr indent="-228600" lvl="5" marL="2743200" algn="l">
              <a:spcBef>
                <a:spcPts val="1000"/>
              </a:spcBef>
              <a:spcAft>
                <a:spcPts val="0"/>
              </a:spcAft>
              <a:buSzPts val="900"/>
              <a:buNone/>
              <a:defRPr sz="900"/>
            </a:lvl6pPr>
            <a:lvl7pPr indent="-228600" lvl="6" marL="3200400" algn="l">
              <a:spcBef>
                <a:spcPts val="1000"/>
              </a:spcBef>
              <a:spcAft>
                <a:spcPts val="0"/>
              </a:spcAft>
              <a:buSzPts val="900"/>
              <a:buNone/>
              <a:defRPr sz="900"/>
            </a:lvl7pPr>
            <a:lvl8pPr indent="-228600" lvl="7" marL="3657600" algn="l">
              <a:spcBef>
                <a:spcPts val="1000"/>
              </a:spcBef>
              <a:spcAft>
                <a:spcPts val="0"/>
              </a:spcAft>
              <a:buSzPts val="900"/>
              <a:buNone/>
              <a:defRPr sz="900"/>
            </a:lvl8pPr>
            <a:lvl9pPr indent="-228600" lvl="8" marL="4114800" algn="l">
              <a:spcBef>
                <a:spcPts val="1000"/>
              </a:spcBef>
              <a:spcAft>
                <a:spcPts val="0"/>
              </a:spcAft>
              <a:buSzPts val="900"/>
              <a:buNone/>
              <a:defRPr sz="900"/>
            </a:lvl9pPr>
          </a:lstStyle>
          <a:p/>
        </p:txBody>
      </p:sp>
      <p:sp>
        <p:nvSpPr>
          <p:cNvPr id="100" name="Google Shape;100;p19"/>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19"/>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19"/>
          <p:cNvSpPr/>
          <p:nvPr/>
        </p:nvSpPr>
        <p:spPr>
          <a:xfrm flipH="1" rot="10800000">
            <a:off x="-4189" y="4911725"/>
            <a:ext cx="1588527" cy="507297"/>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9"/>
          <p:cNvSpPr txBox="1"/>
          <p:nvPr>
            <p:ph idx="12" type="sldNum"/>
          </p:nvPr>
        </p:nvSpPr>
        <p:spPr>
          <a:xfrm>
            <a:off x="531812" y="4983087"/>
            <a:ext cx="7797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99C2FC"/>
            </a:gs>
          </a:gsLst>
          <a:path path="circle">
            <a:fillToRect b="100%" r="100%"/>
          </a:path>
          <a:tileRect l="-100%" t="-100%"/>
        </a:gradFill>
      </p:bgPr>
    </p:bg>
    <p:spTree>
      <p:nvGrpSpPr>
        <p:cNvPr id="5" name="Shape 5"/>
        <p:cNvGrpSpPr/>
        <p:nvPr/>
      </p:nvGrpSpPr>
      <p:grpSpPr>
        <a:xfrm>
          <a:off x="0" y="0"/>
          <a:ext cx="0" cy="0"/>
          <a:chOff x="0" y="0"/>
          <a:chExt cx="0" cy="0"/>
        </a:xfrm>
      </p:grpSpPr>
      <p:grpSp>
        <p:nvGrpSpPr>
          <p:cNvPr id="6" name="Google Shape;6;p10"/>
          <p:cNvGrpSpPr/>
          <p:nvPr/>
        </p:nvGrpSpPr>
        <p:grpSpPr>
          <a:xfrm>
            <a:off x="1" y="228600"/>
            <a:ext cx="2851516" cy="6638628"/>
            <a:chOff x="2487613" y="285750"/>
            <a:chExt cx="2428875" cy="5654676"/>
          </a:xfrm>
        </p:grpSpPr>
        <p:sp>
          <p:nvSpPr>
            <p:cNvPr id="7" name="Google Shape;7;p10"/>
            <p:cNvSpPr/>
            <p:nvPr/>
          </p:nvSpPr>
          <p:spPr>
            <a:xfrm>
              <a:off x="2487613" y="2284413"/>
              <a:ext cx="85725" cy="533400"/>
            </a:xfrm>
            <a:custGeom>
              <a:rect b="b" l="l" r="r" t="t"/>
              <a:pathLst>
                <a:path extrusionOk="0" h="136" w="22">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 name="Google Shape;8;p10"/>
            <p:cNvSpPr/>
            <p:nvPr/>
          </p:nvSpPr>
          <p:spPr>
            <a:xfrm>
              <a:off x="2597151" y="2779713"/>
              <a:ext cx="550863" cy="1978025"/>
            </a:xfrm>
            <a:custGeom>
              <a:rect b="b" l="l" r="r" t="t"/>
              <a:pathLst>
                <a:path extrusionOk="0" h="504" w="140">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 name="Google Shape;9;p10"/>
            <p:cNvSpPr/>
            <p:nvPr/>
          </p:nvSpPr>
          <p:spPr>
            <a:xfrm>
              <a:off x="3175001" y="4730750"/>
              <a:ext cx="519113" cy="1209675"/>
            </a:xfrm>
            <a:custGeom>
              <a:rect b="b" l="l" r="r" t="t"/>
              <a:pathLst>
                <a:path extrusionOk="0" h="308" w="132">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10"/>
            <p:cNvSpPr/>
            <p:nvPr/>
          </p:nvSpPr>
          <p:spPr>
            <a:xfrm>
              <a:off x="3305176" y="5630863"/>
              <a:ext cx="146050" cy="309563"/>
            </a:xfrm>
            <a:custGeom>
              <a:rect b="b" l="l" r="r" t="t"/>
              <a:pathLst>
                <a:path extrusionOk="0" h="79" w="37">
                  <a:moveTo>
                    <a:pt x="28" y="79"/>
                  </a:moveTo>
                  <a:cubicBezTo>
                    <a:pt x="37" y="79"/>
                    <a:pt x="37" y="79"/>
                    <a:pt x="37" y="79"/>
                  </a:cubicBezTo>
                  <a:cubicBezTo>
                    <a:pt x="24" y="53"/>
                    <a:pt x="12" y="27"/>
                    <a:pt x="0" y="0"/>
                  </a:cubicBezTo>
                  <a:cubicBezTo>
                    <a:pt x="8" y="27"/>
                    <a:pt x="17" y="53"/>
                    <a:pt x="28" y="79"/>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10"/>
            <p:cNvSpPr/>
            <p:nvPr/>
          </p:nvSpPr>
          <p:spPr>
            <a:xfrm>
              <a:off x="2573338" y="2817813"/>
              <a:ext cx="700088" cy="2835275"/>
            </a:xfrm>
            <a:custGeom>
              <a:rect b="b" l="l" r="r" t="t"/>
              <a:pathLst>
                <a:path extrusionOk="0" h="722" w="178">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0"/>
            <p:cNvSpPr/>
            <p:nvPr/>
          </p:nvSpPr>
          <p:spPr>
            <a:xfrm>
              <a:off x="2506663" y="285750"/>
              <a:ext cx="90488" cy="2493963"/>
            </a:xfrm>
            <a:custGeom>
              <a:rect b="b" l="l" r="r" t="t"/>
              <a:pathLst>
                <a:path extrusionOk="0" h="635" w="23">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10"/>
            <p:cNvSpPr/>
            <p:nvPr/>
          </p:nvSpPr>
          <p:spPr>
            <a:xfrm>
              <a:off x="2554288" y="2598738"/>
              <a:ext cx="66675" cy="420688"/>
            </a:xfrm>
            <a:custGeom>
              <a:rect b="b" l="l" r="r" t="t"/>
              <a:pathLst>
                <a:path extrusionOk="0" h="107" w="1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10"/>
            <p:cNvSpPr/>
            <p:nvPr/>
          </p:nvSpPr>
          <p:spPr>
            <a:xfrm>
              <a:off x="3143251" y="4757738"/>
              <a:ext cx="161925" cy="873125"/>
            </a:xfrm>
            <a:custGeom>
              <a:rect b="b" l="l" r="r" t="t"/>
              <a:pathLst>
                <a:path extrusionOk="0" h="222" w="41">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10"/>
            <p:cNvSpPr/>
            <p:nvPr/>
          </p:nvSpPr>
          <p:spPr>
            <a:xfrm>
              <a:off x="3148013" y="1282700"/>
              <a:ext cx="1768475" cy="3448050"/>
            </a:xfrm>
            <a:custGeom>
              <a:rect b="b" l="l" r="r" t="t"/>
              <a:pathLst>
                <a:path extrusionOk="0" h="878" w="450">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10"/>
            <p:cNvSpPr/>
            <p:nvPr/>
          </p:nvSpPr>
          <p:spPr>
            <a:xfrm>
              <a:off x="3273426" y="5653088"/>
              <a:ext cx="138113" cy="287338"/>
            </a:xfrm>
            <a:custGeom>
              <a:rect b="b" l="l" r="r" t="t"/>
              <a:pathLst>
                <a:path extrusionOk="0" h="73" w="35">
                  <a:moveTo>
                    <a:pt x="0" y="0"/>
                  </a:moveTo>
                  <a:cubicBezTo>
                    <a:pt x="7" y="24"/>
                    <a:pt x="16" y="49"/>
                    <a:pt x="26" y="73"/>
                  </a:cubicBezTo>
                  <a:cubicBezTo>
                    <a:pt x="35" y="73"/>
                    <a:pt x="35" y="73"/>
                    <a:pt x="35" y="73"/>
                  </a:cubicBezTo>
                  <a:cubicBezTo>
                    <a:pt x="23" y="49"/>
                    <a:pt x="11" y="24"/>
                    <a:pt x="0" y="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10"/>
            <p:cNvSpPr/>
            <p:nvPr/>
          </p:nvSpPr>
          <p:spPr>
            <a:xfrm>
              <a:off x="3143251" y="4656138"/>
              <a:ext cx="31750" cy="188913"/>
            </a:xfrm>
            <a:custGeom>
              <a:rect b="b" l="l" r="r" t="t"/>
              <a:pathLst>
                <a:path extrusionOk="0" h="48" w="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10"/>
            <p:cNvSpPr/>
            <p:nvPr/>
          </p:nvSpPr>
          <p:spPr>
            <a:xfrm>
              <a:off x="3211513" y="5410200"/>
              <a:ext cx="203200" cy="530225"/>
            </a:xfrm>
            <a:custGeom>
              <a:rect b="b" l="l" r="r" t="t"/>
              <a:pathLst>
                <a:path extrusionOk="0" h="135" w="52">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 name="Google Shape;19;p10"/>
          <p:cNvGrpSpPr/>
          <p:nvPr/>
        </p:nvGrpSpPr>
        <p:grpSpPr>
          <a:xfrm>
            <a:off x="27221" y="-786"/>
            <a:ext cx="2356674" cy="6854039"/>
            <a:chOff x="6627813" y="194833"/>
            <a:chExt cx="1952625" cy="5678918"/>
          </a:xfrm>
        </p:grpSpPr>
        <p:sp>
          <p:nvSpPr>
            <p:cNvPr id="20" name="Google Shape;20;p10"/>
            <p:cNvSpPr/>
            <p:nvPr/>
          </p:nvSpPr>
          <p:spPr>
            <a:xfrm>
              <a:off x="6627813" y="194833"/>
              <a:ext cx="409575" cy="3646488"/>
            </a:xfrm>
            <a:custGeom>
              <a:rect b="b" l="l" r="r" t="t"/>
              <a:pathLst>
                <a:path extrusionOk="0" h="920" w="103">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10"/>
            <p:cNvSpPr/>
            <p:nvPr/>
          </p:nvSpPr>
          <p:spPr>
            <a:xfrm>
              <a:off x="7061201" y="3771900"/>
              <a:ext cx="350838" cy="1309688"/>
            </a:xfrm>
            <a:custGeom>
              <a:rect b="b" l="l" r="r" t="t"/>
              <a:pathLst>
                <a:path extrusionOk="0" h="330" w="88">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10"/>
            <p:cNvSpPr/>
            <p:nvPr/>
          </p:nvSpPr>
          <p:spPr>
            <a:xfrm>
              <a:off x="7439026" y="5053013"/>
              <a:ext cx="357188" cy="820738"/>
            </a:xfrm>
            <a:custGeom>
              <a:rect b="b" l="l" r="r" t="t"/>
              <a:pathLst>
                <a:path extrusionOk="0" h="207" w="90">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10"/>
            <p:cNvSpPr/>
            <p:nvPr/>
          </p:nvSpPr>
          <p:spPr>
            <a:xfrm>
              <a:off x="7037388" y="3811588"/>
              <a:ext cx="457200" cy="1852613"/>
            </a:xfrm>
            <a:custGeom>
              <a:rect b="b" l="l" r="r" t="t"/>
              <a:pathLst>
                <a:path extrusionOk="0" h="467" w="115">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10"/>
            <p:cNvSpPr/>
            <p:nvPr/>
          </p:nvSpPr>
          <p:spPr>
            <a:xfrm>
              <a:off x="6992938" y="1263650"/>
              <a:ext cx="144463" cy="2508250"/>
            </a:xfrm>
            <a:custGeom>
              <a:rect b="b" l="l" r="r" t="t"/>
              <a:pathLst>
                <a:path extrusionOk="0" h="633" w="36">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10"/>
            <p:cNvSpPr/>
            <p:nvPr/>
          </p:nvSpPr>
          <p:spPr>
            <a:xfrm>
              <a:off x="7526338" y="5640388"/>
              <a:ext cx="111125" cy="233363"/>
            </a:xfrm>
            <a:custGeom>
              <a:rect b="b" l="l" r="r" t="t"/>
              <a:pathLst>
                <a:path extrusionOk="0" h="59" w="28">
                  <a:moveTo>
                    <a:pt x="22" y="59"/>
                  </a:moveTo>
                  <a:cubicBezTo>
                    <a:pt x="28" y="59"/>
                    <a:pt x="28" y="59"/>
                    <a:pt x="28" y="59"/>
                  </a:cubicBezTo>
                  <a:cubicBezTo>
                    <a:pt x="18" y="40"/>
                    <a:pt x="9" y="20"/>
                    <a:pt x="0" y="0"/>
                  </a:cubicBezTo>
                  <a:cubicBezTo>
                    <a:pt x="6" y="20"/>
                    <a:pt x="13" y="40"/>
                    <a:pt x="22" y="5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10"/>
            <p:cNvSpPr/>
            <p:nvPr/>
          </p:nvSpPr>
          <p:spPr>
            <a:xfrm>
              <a:off x="7021513" y="3598863"/>
              <a:ext cx="68263" cy="423863"/>
            </a:xfrm>
            <a:custGeom>
              <a:rect b="b" l="l" r="r" t="t"/>
              <a:pathLst>
                <a:path extrusionOk="0" h="107" w="1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10"/>
            <p:cNvSpPr/>
            <p:nvPr/>
          </p:nvSpPr>
          <p:spPr>
            <a:xfrm>
              <a:off x="7412038" y="2801938"/>
              <a:ext cx="1168400" cy="2251075"/>
            </a:xfrm>
            <a:custGeom>
              <a:rect b="b" l="l" r="r" t="t"/>
              <a:pathLst>
                <a:path extrusionOk="0" h="568" w="294">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10"/>
            <p:cNvSpPr/>
            <p:nvPr/>
          </p:nvSpPr>
          <p:spPr>
            <a:xfrm>
              <a:off x="7494588" y="5664200"/>
              <a:ext cx="100013" cy="209550"/>
            </a:xfrm>
            <a:custGeom>
              <a:rect b="b" l="l" r="r" t="t"/>
              <a:pathLst>
                <a:path extrusionOk="0" h="53" w="25">
                  <a:moveTo>
                    <a:pt x="0" y="0"/>
                  </a:moveTo>
                  <a:cubicBezTo>
                    <a:pt x="5" y="18"/>
                    <a:pt x="12" y="36"/>
                    <a:pt x="19" y="53"/>
                  </a:cubicBezTo>
                  <a:cubicBezTo>
                    <a:pt x="25" y="53"/>
                    <a:pt x="25" y="53"/>
                    <a:pt x="25" y="53"/>
                  </a:cubicBezTo>
                  <a:cubicBezTo>
                    <a:pt x="16" y="36"/>
                    <a:pt x="8" y="1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10"/>
            <p:cNvSpPr/>
            <p:nvPr/>
          </p:nvSpPr>
          <p:spPr>
            <a:xfrm>
              <a:off x="7412038" y="5081588"/>
              <a:ext cx="114300" cy="558800"/>
            </a:xfrm>
            <a:custGeom>
              <a:rect b="b" l="l" r="r" t="t"/>
              <a:pathLst>
                <a:path extrusionOk="0" h="141" w="29">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10"/>
            <p:cNvSpPr/>
            <p:nvPr/>
          </p:nvSpPr>
          <p:spPr>
            <a:xfrm>
              <a:off x="7412038" y="4978400"/>
              <a:ext cx="31750" cy="188913"/>
            </a:xfrm>
            <a:custGeom>
              <a:rect b="b" l="l" r="r" t="t"/>
              <a:pathLst>
                <a:path extrusionOk="0" h="48" w="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10"/>
            <p:cNvSpPr/>
            <p:nvPr/>
          </p:nvSpPr>
          <p:spPr>
            <a:xfrm>
              <a:off x="7439026" y="5434013"/>
              <a:ext cx="174625" cy="439738"/>
            </a:xfrm>
            <a:custGeom>
              <a:rect b="b" l="l" r="r" t="t"/>
              <a:pathLst>
                <a:path extrusionOk="0" h="111" w="44">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 name="Google Shape;32;p10"/>
          <p:cNvSpPr/>
          <p:nvPr/>
        </p:nvSpPr>
        <p:spPr>
          <a:xfrm>
            <a:off x="0" y="0"/>
            <a:ext cx="182880" cy="6858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10"/>
          <p:cNvSpPr txBox="1"/>
          <p:nvPr>
            <p:ph type="title"/>
          </p:nvPr>
        </p:nvSpPr>
        <p:spPr>
          <a:xfrm>
            <a:off x="2592924" y="624110"/>
            <a:ext cx="8911687" cy="1280890"/>
          </a:xfrm>
          <a:prstGeom prst="rect">
            <a:avLst/>
          </a:prstGeom>
          <a:noFill/>
          <a:ln>
            <a:noFill/>
          </a:ln>
        </p:spPr>
        <p:txBody>
          <a:bodyPr anchorCtr="0" anchor="t" bIns="45700" lIns="91425" spcFirstLastPara="1" rIns="91425" wrap="square" tIns="45700">
            <a:normAutofit/>
          </a:bodyPr>
          <a:lstStyle>
            <a:lvl1pPr lvl="0" marR="0" rtl="0" algn="l">
              <a:spcBef>
                <a:spcPts val="0"/>
              </a:spcBef>
              <a:spcAft>
                <a:spcPts val="0"/>
              </a:spcAft>
              <a:buClr>
                <a:srgbClr val="262626"/>
              </a:buClr>
              <a:buSzPts val="3600"/>
              <a:buFont typeface="Century Gothic"/>
              <a:buNone/>
              <a:defRPr b="0" i="0" sz="3600" u="none" cap="none" strike="noStrike">
                <a:solidFill>
                  <a:srgbClr val="262626"/>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34" name="Google Shape;34;p10"/>
          <p:cNvSpPr txBox="1"/>
          <p:nvPr>
            <p:ph idx="1" type="body"/>
          </p:nvPr>
        </p:nvSpPr>
        <p:spPr>
          <a:xfrm>
            <a:off x="2589212" y="2133600"/>
            <a:ext cx="8915400" cy="3886200"/>
          </a:xfrm>
          <a:prstGeom prst="rect">
            <a:avLst/>
          </a:prstGeom>
          <a:noFill/>
          <a:ln>
            <a:noFill/>
          </a:ln>
        </p:spPr>
        <p:txBody>
          <a:bodyPr anchorCtr="0" anchor="t" bIns="45700" lIns="91425" spcFirstLastPara="1" rIns="91425" wrap="square" tIns="45700">
            <a:normAutofit/>
          </a:bodyPr>
          <a:lstStyle>
            <a:lvl1pPr indent="-342900" lvl="0" marL="457200" marR="0" rtl="0" algn="l">
              <a:spcBef>
                <a:spcPts val="1000"/>
              </a:spcBef>
              <a:spcAft>
                <a:spcPts val="0"/>
              </a:spcAft>
              <a:buClr>
                <a:schemeClr val="accent1"/>
              </a:buClr>
              <a:buSzPts val="1800"/>
              <a:buFont typeface="Noto Sans Symbols"/>
              <a:buChar char="🠶"/>
              <a:defRPr b="0" i="0" sz="1800" u="none" cap="none" strike="noStrike">
                <a:solidFill>
                  <a:srgbClr val="3F3F3F"/>
                </a:solidFill>
                <a:latin typeface="Century Gothic"/>
                <a:ea typeface="Century Gothic"/>
                <a:cs typeface="Century Gothic"/>
                <a:sym typeface="Century Gothic"/>
              </a:defRPr>
            </a:lvl1pPr>
            <a:lvl2pPr indent="-330200" lvl="1" marL="914400" marR="0" rtl="0" algn="l">
              <a:spcBef>
                <a:spcPts val="1000"/>
              </a:spcBef>
              <a:spcAft>
                <a:spcPts val="0"/>
              </a:spcAft>
              <a:buClr>
                <a:schemeClr val="accent1"/>
              </a:buClr>
              <a:buSzPts val="1600"/>
              <a:buFont typeface="Noto Sans Symbols"/>
              <a:buChar char="🠶"/>
              <a:defRPr b="0" i="0" sz="1600" u="none" cap="none" strike="noStrike">
                <a:solidFill>
                  <a:srgbClr val="3F3F3F"/>
                </a:solidFill>
                <a:latin typeface="Century Gothic"/>
                <a:ea typeface="Century Gothic"/>
                <a:cs typeface="Century Gothic"/>
                <a:sym typeface="Century Gothic"/>
              </a:defRPr>
            </a:lvl2pPr>
            <a:lvl3pPr indent="-317500" lvl="2" marL="1371600" marR="0" rtl="0" algn="l">
              <a:spcBef>
                <a:spcPts val="1000"/>
              </a:spcBef>
              <a:spcAft>
                <a:spcPts val="0"/>
              </a:spcAft>
              <a:buClr>
                <a:schemeClr val="accent1"/>
              </a:buClr>
              <a:buSzPts val="1400"/>
              <a:buFont typeface="Noto Sans Symbols"/>
              <a:buChar char="🠶"/>
              <a:defRPr b="0" i="0" sz="1400" u="none" cap="none" strike="noStrike">
                <a:solidFill>
                  <a:srgbClr val="3F3F3F"/>
                </a:solidFill>
                <a:latin typeface="Century Gothic"/>
                <a:ea typeface="Century Gothic"/>
                <a:cs typeface="Century Gothic"/>
                <a:sym typeface="Century Gothic"/>
              </a:defRPr>
            </a:lvl3pPr>
            <a:lvl4pPr indent="-304800" lvl="3" marL="1828800" marR="0" rtl="0" algn="l">
              <a:spcBef>
                <a:spcPts val="1000"/>
              </a:spcBef>
              <a:spcAft>
                <a:spcPts val="0"/>
              </a:spcAft>
              <a:buClr>
                <a:schemeClr val="accent1"/>
              </a:buClr>
              <a:buSzPts val="1200"/>
              <a:buFont typeface="Noto Sans Symbols"/>
              <a:buChar char="🠶"/>
              <a:defRPr b="0" i="0" sz="1200" u="none" cap="none" strike="noStrike">
                <a:solidFill>
                  <a:srgbClr val="3F3F3F"/>
                </a:solidFill>
                <a:latin typeface="Century Gothic"/>
                <a:ea typeface="Century Gothic"/>
                <a:cs typeface="Century Gothic"/>
                <a:sym typeface="Century Gothic"/>
              </a:defRPr>
            </a:lvl4pPr>
            <a:lvl5pPr indent="-304800" lvl="4" marL="2286000" marR="0" rtl="0" algn="l">
              <a:spcBef>
                <a:spcPts val="1000"/>
              </a:spcBef>
              <a:spcAft>
                <a:spcPts val="0"/>
              </a:spcAft>
              <a:buClr>
                <a:schemeClr val="accent1"/>
              </a:buClr>
              <a:buSzPts val="1200"/>
              <a:buFont typeface="Noto Sans Symbols"/>
              <a:buChar char="🠶"/>
              <a:defRPr b="0" i="0" sz="1200" u="none" cap="none" strike="noStrike">
                <a:solidFill>
                  <a:srgbClr val="3F3F3F"/>
                </a:solidFill>
                <a:latin typeface="Century Gothic"/>
                <a:ea typeface="Century Gothic"/>
                <a:cs typeface="Century Gothic"/>
                <a:sym typeface="Century Gothic"/>
              </a:defRPr>
            </a:lvl5pPr>
            <a:lvl6pPr indent="-304800" lvl="5" marL="2743200" marR="0" rtl="0" algn="l">
              <a:spcBef>
                <a:spcPts val="1000"/>
              </a:spcBef>
              <a:spcAft>
                <a:spcPts val="0"/>
              </a:spcAft>
              <a:buClr>
                <a:schemeClr val="accent1"/>
              </a:buClr>
              <a:buSzPts val="1200"/>
              <a:buFont typeface="Noto Sans Symbols"/>
              <a:buChar char="🠶"/>
              <a:defRPr b="0" i="0" sz="1200" u="none" cap="none" strike="noStrike">
                <a:solidFill>
                  <a:srgbClr val="3F3F3F"/>
                </a:solidFill>
                <a:latin typeface="Century Gothic"/>
                <a:ea typeface="Century Gothic"/>
                <a:cs typeface="Century Gothic"/>
                <a:sym typeface="Century Gothic"/>
              </a:defRPr>
            </a:lvl6pPr>
            <a:lvl7pPr indent="-304800" lvl="6" marL="3200400" marR="0" rtl="0" algn="l">
              <a:spcBef>
                <a:spcPts val="1000"/>
              </a:spcBef>
              <a:spcAft>
                <a:spcPts val="0"/>
              </a:spcAft>
              <a:buClr>
                <a:schemeClr val="accent1"/>
              </a:buClr>
              <a:buSzPts val="1200"/>
              <a:buFont typeface="Noto Sans Symbols"/>
              <a:buChar char="🠶"/>
              <a:defRPr b="0" i="0" sz="1200" u="none" cap="none" strike="noStrike">
                <a:solidFill>
                  <a:srgbClr val="3F3F3F"/>
                </a:solidFill>
                <a:latin typeface="Century Gothic"/>
                <a:ea typeface="Century Gothic"/>
                <a:cs typeface="Century Gothic"/>
                <a:sym typeface="Century Gothic"/>
              </a:defRPr>
            </a:lvl7pPr>
            <a:lvl8pPr indent="-304800" lvl="7" marL="3657600" marR="0" rtl="0" algn="l">
              <a:spcBef>
                <a:spcPts val="1000"/>
              </a:spcBef>
              <a:spcAft>
                <a:spcPts val="0"/>
              </a:spcAft>
              <a:buClr>
                <a:schemeClr val="accent1"/>
              </a:buClr>
              <a:buSzPts val="1200"/>
              <a:buFont typeface="Noto Sans Symbols"/>
              <a:buChar char="🠶"/>
              <a:defRPr b="0" i="0" sz="1200" u="none" cap="none" strike="noStrike">
                <a:solidFill>
                  <a:srgbClr val="3F3F3F"/>
                </a:solidFill>
                <a:latin typeface="Century Gothic"/>
                <a:ea typeface="Century Gothic"/>
                <a:cs typeface="Century Gothic"/>
                <a:sym typeface="Century Gothic"/>
              </a:defRPr>
            </a:lvl8pPr>
            <a:lvl9pPr indent="-304800" lvl="8" marL="4114800" marR="0" rtl="0" algn="l">
              <a:spcBef>
                <a:spcPts val="1000"/>
              </a:spcBef>
              <a:spcAft>
                <a:spcPts val="0"/>
              </a:spcAft>
              <a:buClr>
                <a:schemeClr val="accent1"/>
              </a:buClr>
              <a:buSzPts val="1200"/>
              <a:buFont typeface="Noto Sans Symbols"/>
              <a:buChar char="🠶"/>
              <a:defRPr b="0" i="0" sz="1200" u="none" cap="none" strike="noStrike">
                <a:solidFill>
                  <a:srgbClr val="3F3F3F"/>
                </a:solidFill>
                <a:latin typeface="Century Gothic"/>
                <a:ea typeface="Century Gothic"/>
                <a:cs typeface="Century Gothic"/>
                <a:sym typeface="Century Gothic"/>
              </a:defRPr>
            </a:lvl9pPr>
          </a:lstStyle>
          <a:p/>
        </p:txBody>
      </p:sp>
      <p:sp>
        <p:nvSpPr>
          <p:cNvPr id="35" name="Google Shape;35;p10"/>
          <p:cNvSpPr txBox="1"/>
          <p:nvPr>
            <p:ph idx="10" type="dt"/>
          </p:nvPr>
        </p:nvSpPr>
        <p:spPr>
          <a:xfrm>
            <a:off x="10361612" y="6130437"/>
            <a:ext cx="1146283" cy="370396"/>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900" u="none" cap="none" strike="noStrike">
                <a:solidFill>
                  <a:srgbClr val="888888"/>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6" name="Google Shape;36;p10"/>
          <p:cNvSpPr txBox="1"/>
          <p:nvPr>
            <p:ph idx="11" type="ftr"/>
          </p:nvPr>
        </p:nvSpPr>
        <p:spPr>
          <a:xfrm>
            <a:off x="2589212" y="6135808"/>
            <a:ext cx="7619999"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rgbClr val="888888"/>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37" name="Google Shape;37;p10"/>
          <p:cNvSpPr txBox="1"/>
          <p:nvPr>
            <p:ph idx="12" type="sldNum"/>
          </p:nvPr>
        </p:nvSpPr>
        <p:spPr>
          <a:xfrm>
            <a:off x="531812" y="787782"/>
            <a:ext cx="779767"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2000" u="none" cap="none" strike="noStrike">
                <a:solidFill>
                  <a:srgbClr val="FEFFFF"/>
                </a:solidFill>
                <a:latin typeface="Century Gothic"/>
                <a:ea typeface="Century Gothic"/>
                <a:cs typeface="Century Gothic"/>
                <a:sym typeface="Century Gothic"/>
              </a:defRPr>
            </a:lvl1pPr>
            <a:lvl2pPr indent="0" lvl="1" marL="0" marR="0" rtl="0" algn="r">
              <a:spcBef>
                <a:spcPts val="0"/>
              </a:spcBef>
              <a:buNone/>
              <a:defRPr b="0" i="0" sz="2000" u="none" cap="none" strike="noStrike">
                <a:solidFill>
                  <a:srgbClr val="FEFFFF"/>
                </a:solidFill>
                <a:latin typeface="Century Gothic"/>
                <a:ea typeface="Century Gothic"/>
                <a:cs typeface="Century Gothic"/>
                <a:sym typeface="Century Gothic"/>
              </a:defRPr>
            </a:lvl2pPr>
            <a:lvl3pPr indent="0" lvl="2" marL="0" marR="0" rtl="0" algn="r">
              <a:spcBef>
                <a:spcPts val="0"/>
              </a:spcBef>
              <a:buNone/>
              <a:defRPr b="0" i="0" sz="2000" u="none" cap="none" strike="noStrike">
                <a:solidFill>
                  <a:srgbClr val="FEFFFF"/>
                </a:solidFill>
                <a:latin typeface="Century Gothic"/>
                <a:ea typeface="Century Gothic"/>
                <a:cs typeface="Century Gothic"/>
                <a:sym typeface="Century Gothic"/>
              </a:defRPr>
            </a:lvl3pPr>
            <a:lvl4pPr indent="0" lvl="3" marL="0" marR="0" rtl="0" algn="r">
              <a:spcBef>
                <a:spcPts val="0"/>
              </a:spcBef>
              <a:buNone/>
              <a:defRPr b="0" i="0" sz="2000" u="none" cap="none" strike="noStrike">
                <a:solidFill>
                  <a:srgbClr val="FEFFFF"/>
                </a:solidFill>
                <a:latin typeface="Century Gothic"/>
                <a:ea typeface="Century Gothic"/>
                <a:cs typeface="Century Gothic"/>
                <a:sym typeface="Century Gothic"/>
              </a:defRPr>
            </a:lvl4pPr>
            <a:lvl5pPr indent="0" lvl="4" marL="0" marR="0" rtl="0" algn="r">
              <a:spcBef>
                <a:spcPts val="0"/>
              </a:spcBef>
              <a:buNone/>
              <a:defRPr b="0" i="0" sz="2000" u="none" cap="none" strike="noStrike">
                <a:solidFill>
                  <a:srgbClr val="FEFFFF"/>
                </a:solidFill>
                <a:latin typeface="Century Gothic"/>
                <a:ea typeface="Century Gothic"/>
                <a:cs typeface="Century Gothic"/>
                <a:sym typeface="Century Gothic"/>
              </a:defRPr>
            </a:lvl5pPr>
            <a:lvl6pPr indent="0" lvl="5" marL="0" marR="0" rtl="0" algn="r">
              <a:spcBef>
                <a:spcPts val="0"/>
              </a:spcBef>
              <a:buNone/>
              <a:defRPr b="0" i="0" sz="2000" u="none" cap="none" strike="noStrike">
                <a:solidFill>
                  <a:srgbClr val="FEFFFF"/>
                </a:solidFill>
                <a:latin typeface="Century Gothic"/>
                <a:ea typeface="Century Gothic"/>
                <a:cs typeface="Century Gothic"/>
                <a:sym typeface="Century Gothic"/>
              </a:defRPr>
            </a:lvl6pPr>
            <a:lvl7pPr indent="0" lvl="6" marL="0" marR="0" rtl="0" algn="r">
              <a:spcBef>
                <a:spcPts val="0"/>
              </a:spcBef>
              <a:buNone/>
              <a:defRPr b="0" i="0" sz="2000" u="none" cap="none" strike="noStrike">
                <a:solidFill>
                  <a:srgbClr val="FEFFFF"/>
                </a:solidFill>
                <a:latin typeface="Century Gothic"/>
                <a:ea typeface="Century Gothic"/>
                <a:cs typeface="Century Gothic"/>
                <a:sym typeface="Century Gothic"/>
              </a:defRPr>
            </a:lvl7pPr>
            <a:lvl8pPr indent="0" lvl="7" marL="0" marR="0" rtl="0" algn="r">
              <a:spcBef>
                <a:spcPts val="0"/>
              </a:spcBef>
              <a:buNone/>
              <a:defRPr b="0" i="0" sz="2000" u="none" cap="none" strike="noStrike">
                <a:solidFill>
                  <a:srgbClr val="FEFFFF"/>
                </a:solidFill>
                <a:latin typeface="Century Gothic"/>
                <a:ea typeface="Century Gothic"/>
                <a:cs typeface="Century Gothic"/>
                <a:sym typeface="Century Gothic"/>
              </a:defRPr>
            </a:lvl8pPr>
            <a:lvl9pPr indent="0" lvl="8" marL="0" marR="0" rtl="0" algn="r">
              <a:spcBef>
                <a:spcPts val="0"/>
              </a:spcBef>
              <a:buNone/>
              <a:defRPr b="0" i="0" sz="2000" u="none" cap="none" strike="noStrike">
                <a:solidFill>
                  <a:srgbClr val="FEFFFF"/>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6.png"/><Relationship Id="rId5" Type="http://schemas.openxmlformats.org/officeDocument/2006/relationships/image" Target="../media/image4.png"/><Relationship Id="rId6" Type="http://schemas.openxmlformats.org/officeDocument/2006/relationships/image" Target="../media/image3.png"/><Relationship Id="rId7"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hyperlink" Target="http://www.youtube.com/watch?v=vNpRnLSonPk" TargetMode="External"/><Relationship Id="rId5"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99C2FC"/>
            </a:gs>
          </a:gsLst>
          <a:path path="circle">
            <a:fillToRect b="100%" r="100%"/>
          </a:path>
          <a:tileRect l="-100%" t="-100%"/>
        </a:gradFill>
      </p:bgPr>
    </p:bg>
    <p:spTree>
      <p:nvGrpSpPr>
        <p:cNvPr id="163" name="Shape 163"/>
        <p:cNvGrpSpPr/>
        <p:nvPr/>
      </p:nvGrpSpPr>
      <p:grpSpPr>
        <a:xfrm>
          <a:off x="0" y="0"/>
          <a:ext cx="0" cy="0"/>
          <a:chOff x="0" y="0"/>
          <a:chExt cx="0" cy="0"/>
        </a:xfrm>
      </p:grpSpPr>
      <p:sp>
        <p:nvSpPr>
          <p:cNvPr id="164" name="Google Shape;164;p1"/>
          <p:cNvSpPr/>
          <p:nvPr/>
        </p:nvSpPr>
        <p:spPr>
          <a:xfrm>
            <a:off x="0" y="-786"/>
            <a:ext cx="12192000" cy="6854038"/>
          </a:xfrm>
          <a:prstGeom prst="rect">
            <a:avLst/>
          </a:prstGeom>
          <a:gradFill>
            <a:gsLst>
              <a:gs pos="0">
                <a:srgbClr val="FFFFFF"/>
              </a:gs>
              <a:gs pos="100000">
                <a:srgbClr val="99C2FC"/>
              </a:gs>
            </a:gsLst>
            <a:path path="circle">
              <a:fillToRect b="100%" r="100%"/>
            </a:path>
            <a:tileRect l="-100%" t="-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grpSp>
        <p:nvGrpSpPr>
          <p:cNvPr id="165" name="Google Shape;165;p1"/>
          <p:cNvGrpSpPr/>
          <p:nvPr/>
        </p:nvGrpSpPr>
        <p:grpSpPr>
          <a:xfrm>
            <a:off x="9" y="228600"/>
            <a:ext cx="2851523" cy="6638625"/>
            <a:chOff x="2487613" y="285750"/>
            <a:chExt cx="2428875" cy="5654676"/>
          </a:xfrm>
        </p:grpSpPr>
        <p:sp>
          <p:nvSpPr>
            <p:cNvPr id="166" name="Google Shape;166;p1"/>
            <p:cNvSpPr/>
            <p:nvPr/>
          </p:nvSpPr>
          <p:spPr>
            <a:xfrm>
              <a:off x="2487613" y="2284413"/>
              <a:ext cx="85725" cy="533400"/>
            </a:xfrm>
            <a:custGeom>
              <a:rect b="b" l="l" r="r" t="t"/>
              <a:pathLst>
                <a:path extrusionOk="0" h="136" w="22">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
            <p:cNvSpPr/>
            <p:nvPr/>
          </p:nvSpPr>
          <p:spPr>
            <a:xfrm>
              <a:off x="2597151" y="2779713"/>
              <a:ext cx="550863" cy="1978025"/>
            </a:xfrm>
            <a:custGeom>
              <a:rect b="b" l="l" r="r" t="t"/>
              <a:pathLst>
                <a:path extrusionOk="0" h="504" w="140">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
            <p:cNvSpPr/>
            <p:nvPr/>
          </p:nvSpPr>
          <p:spPr>
            <a:xfrm>
              <a:off x="3175001" y="4730750"/>
              <a:ext cx="519113" cy="1209675"/>
            </a:xfrm>
            <a:custGeom>
              <a:rect b="b" l="l" r="r" t="t"/>
              <a:pathLst>
                <a:path extrusionOk="0" h="308" w="132">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
            <p:cNvSpPr/>
            <p:nvPr/>
          </p:nvSpPr>
          <p:spPr>
            <a:xfrm>
              <a:off x="3305176" y="5630863"/>
              <a:ext cx="146050" cy="309563"/>
            </a:xfrm>
            <a:custGeom>
              <a:rect b="b" l="l" r="r" t="t"/>
              <a:pathLst>
                <a:path extrusionOk="0" h="79" w="37">
                  <a:moveTo>
                    <a:pt x="28" y="79"/>
                  </a:moveTo>
                  <a:cubicBezTo>
                    <a:pt x="37" y="79"/>
                    <a:pt x="37" y="79"/>
                    <a:pt x="37" y="79"/>
                  </a:cubicBezTo>
                  <a:cubicBezTo>
                    <a:pt x="24" y="53"/>
                    <a:pt x="12" y="27"/>
                    <a:pt x="0" y="0"/>
                  </a:cubicBezTo>
                  <a:cubicBezTo>
                    <a:pt x="8" y="27"/>
                    <a:pt x="17" y="53"/>
                    <a:pt x="28" y="79"/>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
            <p:cNvSpPr/>
            <p:nvPr/>
          </p:nvSpPr>
          <p:spPr>
            <a:xfrm>
              <a:off x="2573338" y="2817813"/>
              <a:ext cx="700088" cy="2835275"/>
            </a:xfrm>
            <a:custGeom>
              <a:rect b="b" l="l" r="r" t="t"/>
              <a:pathLst>
                <a:path extrusionOk="0" h="722" w="178">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
            <p:cNvSpPr/>
            <p:nvPr/>
          </p:nvSpPr>
          <p:spPr>
            <a:xfrm>
              <a:off x="2506663" y="285750"/>
              <a:ext cx="90488" cy="2493963"/>
            </a:xfrm>
            <a:custGeom>
              <a:rect b="b" l="l" r="r" t="t"/>
              <a:pathLst>
                <a:path extrusionOk="0" h="635" w="23">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
            <p:cNvSpPr/>
            <p:nvPr/>
          </p:nvSpPr>
          <p:spPr>
            <a:xfrm>
              <a:off x="2554288" y="2598738"/>
              <a:ext cx="66675" cy="420688"/>
            </a:xfrm>
            <a:custGeom>
              <a:rect b="b" l="l" r="r" t="t"/>
              <a:pathLst>
                <a:path extrusionOk="0" h="107" w="1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
            <p:cNvSpPr/>
            <p:nvPr/>
          </p:nvSpPr>
          <p:spPr>
            <a:xfrm>
              <a:off x="3143251" y="4757738"/>
              <a:ext cx="161925" cy="873125"/>
            </a:xfrm>
            <a:custGeom>
              <a:rect b="b" l="l" r="r" t="t"/>
              <a:pathLst>
                <a:path extrusionOk="0" h="222" w="41">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
            <p:cNvSpPr/>
            <p:nvPr/>
          </p:nvSpPr>
          <p:spPr>
            <a:xfrm>
              <a:off x="3148013" y="1282700"/>
              <a:ext cx="1768475" cy="3448050"/>
            </a:xfrm>
            <a:custGeom>
              <a:rect b="b" l="l" r="r" t="t"/>
              <a:pathLst>
                <a:path extrusionOk="0" h="878" w="450">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
            <p:cNvSpPr/>
            <p:nvPr/>
          </p:nvSpPr>
          <p:spPr>
            <a:xfrm>
              <a:off x="3273426" y="5653088"/>
              <a:ext cx="138113" cy="287338"/>
            </a:xfrm>
            <a:custGeom>
              <a:rect b="b" l="l" r="r" t="t"/>
              <a:pathLst>
                <a:path extrusionOk="0" h="73" w="35">
                  <a:moveTo>
                    <a:pt x="0" y="0"/>
                  </a:moveTo>
                  <a:cubicBezTo>
                    <a:pt x="7" y="24"/>
                    <a:pt x="16" y="49"/>
                    <a:pt x="26" y="73"/>
                  </a:cubicBezTo>
                  <a:cubicBezTo>
                    <a:pt x="35" y="73"/>
                    <a:pt x="35" y="73"/>
                    <a:pt x="35" y="73"/>
                  </a:cubicBezTo>
                  <a:cubicBezTo>
                    <a:pt x="23" y="49"/>
                    <a:pt x="11" y="24"/>
                    <a:pt x="0" y="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
            <p:cNvSpPr/>
            <p:nvPr/>
          </p:nvSpPr>
          <p:spPr>
            <a:xfrm>
              <a:off x="3143251" y="4656138"/>
              <a:ext cx="31750" cy="188913"/>
            </a:xfrm>
            <a:custGeom>
              <a:rect b="b" l="l" r="r" t="t"/>
              <a:pathLst>
                <a:path extrusionOk="0" h="48" w="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
            <p:cNvSpPr/>
            <p:nvPr/>
          </p:nvSpPr>
          <p:spPr>
            <a:xfrm>
              <a:off x="3211513" y="5410200"/>
              <a:ext cx="203200" cy="530225"/>
            </a:xfrm>
            <a:custGeom>
              <a:rect b="b" l="l" r="r" t="t"/>
              <a:pathLst>
                <a:path extrusionOk="0" h="135" w="52">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 name="Google Shape;178;p1"/>
          <p:cNvSpPr txBox="1"/>
          <p:nvPr>
            <p:ph idx="1" type="subTitle"/>
          </p:nvPr>
        </p:nvSpPr>
        <p:spPr>
          <a:xfrm>
            <a:off x="2674726" y="3423042"/>
            <a:ext cx="8915399" cy="271688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800"/>
              <a:buNone/>
            </a:pPr>
            <a:r>
              <a:rPr b="1" lang="en-US" sz="2800"/>
              <a:t>Team ID: 14946</a:t>
            </a:r>
            <a:endParaRPr/>
          </a:p>
          <a:p>
            <a:pPr indent="0" lvl="0" marL="0" rtl="0" algn="l">
              <a:lnSpc>
                <a:spcPct val="90000"/>
              </a:lnSpc>
              <a:spcBef>
                <a:spcPts val="1000"/>
              </a:spcBef>
              <a:spcAft>
                <a:spcPts val="0"/>
              </a:spcAft>
              <a:buSzPts val="2800"/>
              <a:buNone/>
            </a:pPr>
            <a:r>
              <a:rPr b="1" lang="en-US" sz="2800"/>
              <a:t>Team Name: Binary Brainss</a:t>
            </a:r>
            <a:endParaRPr/>
          </a:p>
          <a:p>
            <a:pPr indent="0" lvl="0" marL="0" rtl="0" algn="l">
              <a:lnSpc>
                <a:spcPct val="90000"/>
              </a:lnSpc>
              <a:spcBef>
                <a:spcPts val="1000"/>
              </a:spcBef>
              <a:spcAft>
                <a:spcPts val="0"/>
              </a:spcAft>
              <a:buSzPts val="2800"/>
              <a:buNone/>
            </a:pPr>
            <a:r>
              <a:rPr b="1" lang="en-US" sz="2800"/>
              <a:t>No. of Members: 5</a:t>
            </a:r>
            <a:endParaRPr/>
          </a:p>
          <a:p>
            <a:pPr indent="0" lvl="0" marL="0" rtl="0" algn="l">
              <a:lnSpc>
                <a:spcPct val="90000"/>
              </a:lnSpc>
              <a:spcBef>
                <a:spcPts val="1000"/>
              </a:spcBef>
              <a:spcAft>
                <a:spcPts val="0"/>
              </a:spcAft>
              <a:buSzPts val="2800"/>
              <a:buNone/>
            </a:pPr>
            <a:r>
              <a:rPr b="1" lang="en-US" sz="2800"/>
              <a:t>Team Leader Name: Shreya Hardas</a:t>
            </a:r>
            <a:endParaRPr/>
          </a:p>
          <a:p>
            <a:pPr indent="0" lvl="0" marL="0" rtl="0" algn="l">
              <a:lnSpc>
                <a:spcPct val="90000"/>
              </a:lnSpc>
              <a:spcBef>
                <a:spcPts val="1000"/>
              </a:spcBef>
              <a:spcAft>
                <a:spcPts val="0"/>
              </a:spcAft>
              <a:buSzPts val="2800"/>
              <a:buNone/>
            </a:pPr>
            <a:r>
              <a:rPr b="1" lang="en-US" sz="2800"/>
              <a:t>Problem Statement ID: DH1039</a:t>
            </a:r>
            <a:endParaRPr/>
          </a:p>
        </p:txBody>
      </p:sp>
      <p:grpSp>
        <p:nvGrpSpPr>
          <p:cNvPr id="179" name="Google Shape;179;p1"/>
          <p:cNvGrpSpPr/>
          <p:nvPr/>
        </p:nvGrpSpPr>
        <p:grpSpPr>
          <a:xfrm>
            <a:off x="27224" y="-786"/>
            <a:ext cx="2356675" cy="6854040"/>
            <a:chOff x="6627813" y="194833"/>
            <a:chExt cx="1952625" cy="5678918"/>
          </a:xfrm>
        </p:grpSpPr>
        <p:sp>
          <p:nvSpPr>
            <p:cNvPr id="180" name="Google Shape;180;p1"/>
            <p:cNvSpPr/>
            <p:nvPr/>
          </p:nvSpPr>
          <p:spPr>
            <a:xfrm>
              <a:off x="6627813" y="194833"/>
              <a:ext cx="409575" cy="3646488"/>
            </a:xfrm>
            <a:custGeom>
              <a:rect b="b" l="l" r="r" t="t"/>
              <a:pathLst>
                <a:path extrusionOk="0" h="920" w="103">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
            <p:cNvSpPr/>
            <p:nvPr/>
          </p:nvSpPr>
          <p:spPr>
            <a:xfrm>
              <a:off x="7061201" y="3771900"/>
              <a:ext cx="350838" cy="1309688"/>
            </a:xfrm>
            <a:custGeom>
              <a:rect b="b" l="l" r="r" t="t"/>
              <a:pathLst>
                <a:path extrusionOk="0" h="330" w="88">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
            <p:cNvSpPr/>
            <p:nvPr/>
          </p:nvSpPr>
          <p:spPr>
            <a:xfrm>
              <a:off x="7439026" y="5053013"/>
              <a:ext cx="357188" cy="820738"/>
            </a:xfrm>
            <a:custGeom>
              <a:rect b="b" l="l" r="r" t="t"/>
              <a:pathLst>
                <a:path extrusionOk="0" h="207" w="90">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
            <p:cNvSpPr/>
            <p:nvPr/>
          </p:nvSpPr>
          <p:spPr>
            <a:xfrm>
              <a:off x="7037388" y="3811588"/>
              <a:ext cx="457200" cy="1852613"/>
            </a:xfrm>
            <a:custGeom>
              <a:rect b="b" l="l" r="r" t="t"/>
              <a:pathLst>
                <a:path extrusionOk="0" h="467" w="115">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
            <p:cNvSpPr/>
            <p:nvPr/>
          </p:nvSpPr>
          <p:spPr>
            <a:xfrm>
              <a:off x="6992938" y="1263650"/>
              <a:ext cx="144463" cy="2508250"/>
            </a:xfrm>
            <a:custGeom>
              <a:rect b="b" l="l" r="r" t="t"/>
              <a:pathLst>
                <a:path extrusionOk="0" h="633" w="36">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
            <p:cNvSpPr/>
            <p:nvPr/>
          </p:nvSpPr>
          <p:spPr>
            <a:xfrm>
              <a:off x="7526338" y="5640388"/>
              <a:ext cx="111125" cy="233363"/>
            </a:xfrm>
            <a:custGeom>
              <a:rect b="b" l="l" r="r" t="t"/>
              <a:pathLst>
                <a:path extrusionOk="0" h="59" w="28">
                  <a:moveTo>
                    <a:pt x="22" y="59"/>
                  </a:moveTo>
                  <a:cubicBezTo>
                    <a:pt x="28" y="59"/>
                    <a:pt x="28" y="59"/>
                    <a:pt x="28" y="59"/>
                  </a:cubicBezTo>
                  <a:cubicBezTo>
                    <a:pt x="18" y="40"/>
                    <a:pt x="9" y="20"/>
                    <a:pt x="0" y="0"/>
                  </a:cubicBezTo>
                  <a:cubicBezTo>
                    <a:pt x="6" y="20"/>
                    <a:pt x="13" y="40"/>
                    <a:pt x="22" y="5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
            <p:cNvSpPr/>
            <p:nvPr/>
          </p:nvSpPr>
          <p:spPr>
            <a:xfrm>
              <a:off x="7021513" y="3598863"/>
              <a:ext cx="68263" cy="423863"/>
            </a:xfrm>
            <a:custGeom>
              <a:rect b="b" l="l" r="r" t="t"/>
              <a:pathLst>
                <a:path extrusionOk="0" h="107" w="1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
            <p:cNvSpPr/>
            <p:nvPr/>
          </p:nvSpPr>
          <p:spPr>
            <a:xfrm>
              <a:off x="7412038" y="2801938"/>
              <a:ext cx="1168400" cy="2251075"/>
            </a:xfrm>
            <a:custGeom>
              <a:rect b="b" l="l" r="r" t="t"/>
              <a:pathLst>
                <a:path extrusionOk="0" h="568" w="294">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
            <p:cNvSpPr/>
            <p:nvPr/>
          </p:nvSpPr>
          <p:spPr>
            <a:xfrm>
              <a:off x="7494588" y="5664200"/>
              <a:ext cx="100013" cy="209550"/>
            </a:xfrm>
            <a:custGeom>
              <a:rect b="b" l="l" r="r" t="t"/>
              <a:pathLst>
                <a:path extrusionOk="0" h="53" w="25">
                  <a:moveTo>
                    <a:pt x="0" y="0"/>
                  </a:moveTo>
                  <a:cubicBezTo>
                    <a:pt x="5" y="18"/>
                    <a:pt x="12" y="36"/>
                    <a:pt x="19" y="53"/>
                  </a:cubicBezTo>
                  <a:cubicBezTo>
                    <a:pt x="25" y="53"/>
                    <a:pt x="25" y="53"/>
                    <a:pt x="25" y="53"/>
                  </a:cubicBezTo>
                  <a:cubicBezTo>
                    <a:pt x="16" y="36"/>
                    <a:pt x="8" y="1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
            <p:cNvSpPr/>
            <p:nvPr/>
          </p:nvSpPr>
          <p:spPr>
            <a:xfrm>
              <a:off x="7412038" y="5081588"/>
              <a:ext cx="114300" cy="558800"/>
            </a:xfrm>
            <a:custGeom>
              <a:rect b="b" l="l" r="r" t="t"/>
              <a:pathLst>
                <a:path extrusionOk="0" h="141" w="29">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
            <p:cNvSpPr/>
            <p:nvPr/>
          </p:nvSpPr>
          <p:spPr>
            <a:xfrm>
              <a:off x="7412038" y="4978400"/>
              <a:ext cx="31750" cy="188913"/>
            </a:xfrm>
            <a:custGeom>
              <a:rect b="b" l="l" r="r" t="t"/>
              <a:pathLst>
                <a:path extrusionOk="0" h="48" w="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
            <p:cNvSpPr/>
            <p:nvPr/>
          </p:nvSpPr>
          <p:spPr>
            <a:xfrm>
              <a:off x="7439026" y="5434013"/>
              <a:ext cx="174625" cy="439738"/>
            </a:xfrm>
            <a:custGeom>
              <a:rect b="b" l="l" r="r" t="t"/>
              <a:pathLst>
                <a:path extrusionOk="0" h="111" w="44">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 name="Google Shape;192;p1"/>
          <p:cNvSpPr/>
          <p:nvPr/>
        </p:nvSpPr>
        <p:spPr>
          <a:xfrm>
            <a:off x="0" y="0"/>
            <a:ext cx="182880" cy="6858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Smart India Hackathon 2022" id="193" name="Google Shape;193;p1"/>
          <p:cNvPicPr preferRelativeResize="0"/>
          <p:nvPr/>
        </p:nvPicPr>
        <p:blipFill rotWithShape="1">
          <a:blip r:embed="rId3">
            <a:alphaModFix/>
          </a:blip>
          <a:srcRect b="0" l="0" r="0" t="0"/>
          <a:stretch/>
        </p:blipFill>
        <p:spPr>
          <a:xfrm>
            <a:off x="4073139" y="228600"/>
            <a:ext cx="5536918" cy="2505456"/>
          </a:xfrm>
          <a:prstGeom prst="rect">
            <a:avLst/>
          </a:prstGeom>
          <a:noFill/>
          <a:ln>
            <a:noFill/>
          </a:ln>
        </p:spPr>
      </p:pic>
      <p:sp>
        <p:nvSpPr>
          <p:cNvPr id="194" name="Google Shape;194;p1"/>
          <p:cNvSpPr/>
          <p:nvPr/>
        </p:nvSpPr>
        <p:spPr>
          <a:xfrm>
            <a:off x="0" y="4588986"/>
            <a:ext cx="1744652" cy="778589"/>
          </a:xfrm>
          <a:custGeom>
            <a:rect b="b" l="l" r="r" t="t"/>
            <a:pathLst>
              <a:path extrusionOk="0" h="166" w="372">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
          <p:cNvSpPr txBox="1"/>
          <p:nvPr>
            <p:ph type="title"/>
          </p:nvPr>
        </p:nvSpPr>
        <p:spPr>
          <a:xfrm>
            <a:off x="1593587" y="424085"/>
            <a:ext cx="7189519" cy="128089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262626"/>
              </a:buClr>
              <a:buSzPts val="4000"/>
              <a:buFont typeface="Century Gothic"/>
              <a:buNone/>
            </a:pPr>
            <a:r>
              <a:rPr lang="en-US" sz="4000"/>
              <a:t>Details</a:t>
            </a:r>
            <a:r>
              <a:rPr lang="en-US"/>
              <a:t> of all Team Members</a:t>
            </a:r>
            <a:endParaRPr/>
          </a:p>
        </p:txBody>
      </p:sp>
      <p:graphicFrame>
        <p:nvGraphicFramePr>
          <p:cNvPr id="200" name="Google Shape;200;p2"/>
          <p:cNvGraphicFramePr/>
          <p:nvPr/>
        </p:nvGraphicFramePr>
        <p:xfrm>
          <a:off x="1398588" y="1704975"/>
          <a:ext cx="3000000" cy="3000000"/>
        </p:xfrm>
        <a:graphic>
          <a:graphicData uri="http://schemas.openxmlformats.org/drawingml/2006/table">
            <a:tbl>
              <a:tblPr bandRow="1" firstRow="1">
                <a:noFill/>
                <a:tableStyleId>{EFA8F7EE-EC95-4FC8-ADB1-B0E4B8B7E081}</a:tableStyleId>
              </a:tblPr>
              <a:tblGrid>
                <a:gridCol w="673100"/>
                <a:gridCol w="3057525"/>
                <a:gridCol w="3300400"/>
                <a:gridCol w="2900375"/>
              </a:tblGrid>
              <a:tr h="423850">
                <a:tc>
                  <a:txBody>
                    <a:bodyPr/>
                    <a:lstStyle/>
                    <a:p>
                      <a:pPr indent="0" lvl="0" marL="0" marR="0" rtl="0" algn="ctr">
                        <a:spcBef>
                          <a:spcPts val="0"/>
                        </a:spcBef>
                        <a:spcAft>
                          <a:spcPts val="0"/>
                        </a:spcAft>
                        <a:buNone/>
                      </a:pPr>
                      <a:r>
                        <a:rPr lang="en-US" sz="1800" u="none" cap="none" strike="noStrike"/>
                        <a:t>SN</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Team Member Name</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Role</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College Passing Year</a:t>
                      </a:r>
                      <a:endParaRPr/>
                    </a:p>
                  </a:txBody>
                  <a:tcPr marT="45725" marB="45725" marR="91450" marL="91450"/>
                </a:tc>
              </a:tr>
              <a:tr h="561975">
                <a:tc>
                  <a:txBody>
                    <a:bodyPr/>
                    <a:lstStyle/>
                    <a:p>
                      <a:pPr indent="0" lvl="0" marL="0" marR="0" rtl="0" algn="l">
                        <a:spcBef>
                          <a:spcPts val="0"/>
                        </a:spcBef>
                        <a:spcAft>
                          <a:spcPts val="0"/>
                        </a:spcAft>
                        <a:buNone/>
                      </a:pPr>
                      <a:r>
                        <a:rPr lang="en-US" sz="1800" u="none" cap="none" strike="noStrike"/>
                        <a:t>1</a:t>
                      </a:r>
                      <a:endParaRPr/>
                    </a:p>
                  </a:txBody>
                  <a:tcPr marT="45725" marB="45725" marR="91450" marL="91450"/>
                </a:tc>
                <a:tc>
                  <a:txBody>
                    <a:bodyPr/>
                    <a:lstStyle/>
                    <a:p>
                      <a:pPr indent="0" lvl="0" marL="0" marR="0" rtl="0" algn="l">
                        <a:spcBef>
                          <a:spcPts val="0"/>
                        </a:spcBef>
                        <a:spcAft>
                          <a:spcPts val="0"/>
                        </a:spcAft>
                        <a:buNone/>
                      </a:pPr>
                      <a:r>
                        <a:rPr lang="en-US" sz="1800"/>
                        <a:t>Shreya Hardas</a:t>
                      </a:r>
                      <a:endParaRPr sz="1800"/>
                    </a:p>
                  </a:txBody>
                  <a:tcPr marT="45725" marB="45725" marR="91450" marL="91450"/>
                </a:tc>
                <a:tc>
                  <a:txBody>
                    <a:bodyPr/>
                    <a:lstStyle/>
                    <a:p>
                      <a:pPr indent="0" lvl="0" marL="0" marR="0" rtl="0" algn="l">
                        <a:spcBef>
                          <a:spcPts val="0"/>
                        </a:spcBef>
                        <a:spcAft>
                          <a:spcPts val="0"/>
                        </a:spcAft>
                        <a:buNone/>
                      </a:pPr>
                      <a:r>
                        <a:rPr lang="en-US" sz="1800"/>
                        <a:t> Team Leader</a:t>
                      </a:r>
                      <a:endParaRPr sz="1800"/>
                    </a:p>
                  </a:txBody>
                  <a:tcPr marT="45725" marB="45725" marR="91450" marL="91450"/>
                </a:tc>
                <a:tc>
                  <a:txBody>
                    <a:bodyPr/>
                    <a:lstStyle/>
                    <a:p>
                      <a:pPr indent="0" lvl="0" marL="0" marR="0" rtl="0" algn="l">
                        <a:spcBef>
                          <a:spcPts val="0"/>
                        </a:spcBef>
                        <a:spcAft>
                          <a:spcPts val="0"/>
                        </a:spcAft>
                        <a:buNone/>
                      </a:pPr>
                      <a:r>
                        <a:rPr lang="en-US" sz="1800"/>
                        <a:t>2022</a:t>
                      </a:r>
                      <a:endParaRPr sz="1800"/>
                    </a:p>
                  </a:txBody>
                  <a:tcPr marT="45725" marB="45725" marR="91450" marL="91450"/>
                </a:tc>
              </a:tr>
              <a:tr h="561975">
                <a:tc>
                  <a:txBody>
                    <a:bodyPr/>
                    <a:lstStyle/>
                    <a:p>
                      <a:pPr indent="0" lvl="0" marL="0" marR="0" rtl="0" algn="l">
                        <a:spcBef>
                          <a:spcPts val="0"/>
                        </a:spcBef>
                        <a:spcAft>
                          <a:spcPts val="0"/>
                        </a:spcAft>
                        <a:buNone/>
                      </a:pPr>
                      <a:r>
                        <a:rPr lang="en-US" sz="1800"/>
                        <a:t>2</a:t>
                      </a:r>
                      <a:endParaRPr/>
                    </a:p>
                  </a:txBody>
                  <a:tcPr marT="45725" marB="45725" marR="91450" marL="91450"/>
                </a:tc>
                <a:tc>
                  <a:txBody>
                    <a:bodyPr/>
                    <a:lstStyle/>
                    <a:p>
                      <a:pPr indent="0" lvl="0" marL="0" marR="0" rtl="0" algn="l">
                        <a:spcBef>
                          <a:spcPts val="0"/>
                        </a:spcBef>
                        <a:spcAft>
                          <a:spcPts val="0"/>
                        </a:spcAft>
                        <a:buNone/>
                      </a:pPr>
                      <a:r>
                        <a:rPr lang="en-US" sz="1800"/>
                        <a:t>Shravani Chavan</a:t>
                      </a:r>
                      <a:endParaRPr sz="1800"/>
                    </a:p>
                  </a:txBody>
                  <a:tcPr marT="45725" marB="45725" marR="91450" marL="91450"/>
                </a:tc>
                <a:tc>
                  <a:txBody>
                    <a:bodyPr/>
                    <a:lstStyle/>
                    <a:p>
                      <a:pPr indent="0" lvl="0" marL="0" marR="0" rtl="0" algn="l">
                        <a:spcBef>
                          <a:spcPts val="0"/>
                        </a:spcBef>
                        <a:spcAft>
                          <a:spcPts val="0"/>
                        </a:spcAft>
                        <a:buNone/>
                      </a:pPr>
                      <a:r>
                        <a:rPr lang="en-US" sz="1800"/>
                        <a:t> Team Member</a:t>
                      </a:r>
                      <a:endParaRPr sz="1800"/>
                    </a:p>
                  </a:txBody>
                  <a:tcPr marT="45725" marB="45725" marR="91450" marL="91450"/>
                </a:tc>
                <a:tc>
                  <a:txBody>
                    <a:bodyPr/>
                    <a:lstStyle/>
                    <a:p>
                      <a:pPr indent="0" lvl="0" marL="0" marR="0" rtl="0" algn="l">
                        <a:spcBef>
                          <a:spcPts val="0"/>
                        </a:spcBef>
                        <a:spcAft>
                          <a:spcPts val="0"/>
                        </a:spcAft>
                        <a:buNone/>
                      </a:pPr>
                      <a:r>
                        <a:rPr lang="en-US" sz="1800"/>
                        <a:t>2022</a:t>
                      </a:r>
                      <a:endParaRPr sz="1800"/>
                    </a:p>
                  </a:txBody>
                  <a:tcPr marT="45725" marB="45725" marR="91450" marL="91450"/>
                </a:tc>
              </a:tr>
              <a:tr h="561975">
                <a:tc>
                  <a:txBody>
                    <a:bodyPr/>
                    <a:lstStyle/>
                    <a:p>
                      <a:pPr indent="0" lvl="0" marL="0" marR="0" rtl="0" algn="l">
                        <a:spcBef>
                          <a:spcPts val="0"/>
                        </a:spcBef>
                        <a:spcAft>
                          <a:spcPts val="0"/>
                        </a:spcAft>
                        <a:buNone/>
                      </a:pPr>
                      <a:r>
                        <a:rPr lang="en-US" sz="1800"/>
                        <a:t>3</a:t>
                      </a:r>
                      <a:endParaRPr/>
                    </a:p>
                  </a:txBody>
                  <a:tcPr marT="45725" marB="45725" marR="91450" marL="91450"/>
                </a:tc>
                <a:tc>
                  <a:txBody>
                    <a:bodyPr/>
                    <a:lstStyle/>
                    <a:p>
                      <a:pPr indent="0" lvl="0" marL="0" marR="0" rtl="0" algn="l">
                        <a:spcBef>
                          <a:spcPts val="0"/>
                        </a:spcBef>
                        <a:spcAft>
                          <a:spcPts val="0"/>
                        </a:spcAft>
                        <a:buNone/>
                      </a:pPr>
                      <a:r>
                        <a:rPr lang="en-US" sz="1800"/>
                        <a:t>Archana Ramalingam</a:t>
                      </a:r>
                      <a:endParaRPr sz="1800"/>
                    </a:p>
                  </a:txBody>
                  <a:tcPr marT="45725" marB="45725" marR="91450" marL="91450"/>
                </a:tc>
                <a:tc>
                  <a:txBody>
                    <a:bodyPr/>
                    <a:lstStyle/>
                    <a:p>
                      <a:pPr indent="0" lvl="0" marL="0" marR="0" rtl="0" algn="l">
                        <a:spcBef>
                          <a:spcPts val="0"/>
                        </a:spcBef>
                        <a:spcAft>
                          <a:spcPts val="0"/>
                        </a:spcAft>
                        <a:buNone/>
                      </a:pPr>
                      <a:r>
                        <a:rPr lang="en-US" sz="1800"/>
                        <a:t> Team Member</a:t>
                      </a:r>
                      <a:endParaRPr sz="1800"/>
                    </a:p>
                  </a:txBody>
                  <a:tcPr marT="45725" marB="45725" marR="91450" marL="91450"/>
                </a:tc>
                <a:tc>
                  <a:txBody>
                    <a:bodyPr/>
                    <a:lstStyle/>
                    <a:p>
                      <a:pPr indent="0" lvl="0" marL="0" marR="0" rtl="0" algn="l">
                        <a:spcBef>
                          <a:spcPts val="0"/>
                        </a:spcBef>
                        <a:spcAft>
                          <a:spcPts val="0"/>
                        </a:spcAft>
                        <a:buNone/>
                      </a:pPr>
                      <a:r>
                        <a:rPr lang="en-US" sz="1800"/>
                        <a:t>2022</a:t>
                      </a:r>
                      <a:endParaRPr sz="1800"/>
                    </a:p>
                  </a:txBody>
                  <a:tcPr marT="45725" marB="45725" marR="91450" marL="91450"/>
                </a:tc>
              </a:tr>
              <a:tr h="561975">
                <a:tc>
                  <a:txBody>
                    <a:bodyPr/>
                    <a:lstStyle/>
                    <a:p>
                      <a:pPr indent="0" lvl="0" marL="0" marR="0" rtl="0" algn="l">
                        <a:spcBef>
                          <a:spcPts val="0"/>
                        </a:spcBef>
                        <a:spcAft>
                          <a:spcPts val="0"/>
                        </a:spcAft>
                        <a:buNone/>
                      </a:pPr>
                      <a:r>
                        <a:rPr lang="en-US" sz="1800"/>
                        <a:t>4</a:t>
                      </a:r>
                      <a:endParaRPr/>
                    </a:p>
                  </a:txBody>
                  <a:tcPr marT="45725" marB="45725" marR="91450" marL="91450"/>
                </a:tc>
                <a:tc>
                  <a:txBody>
                    <a:bodyPr/>
                    <a:lstStyle/>
                    <a:p>
                      <a:pPr indent="0" lvl="0" marL="0" marR="0" rtl="0" algn="l">
                        <a:spcBef>
                          <a:spcPts val="0"/>
                        </a:spcBef>
                        <a:spcAft>
                          <a:spcPts val="0"/>
                        </a:spcAft>
                        <a:buNone/>
                      </a:pPr>
                      <a:r>
                        <a:rPr lang="en-US" sz="1800"/>
                        <a:t>Krutika Kulkarni</a:t>
                      </a:r>
                      <a:endParaRPr sz="1800"/>
                    </a:p>
                  </a:txBody>
                  <a:tcPr marT="45725" marB="45725" marR="91450" marL="91450"/>
                </a:tc>
                <a:tc>
                  <a:txBody>
                    <a:bodyPr/>
                    <a:lstStyle/>
                    <a:p>
                      <a:pPr indent="0" lvl="0" marL="0" marR="0" rtl="0" algn="l">
                        <a:spcBef>
                          <a:spcPts val="0"/>
                        </a:spcBef>
                        <a:spcAft>
                          <a:spcPts val="0"/>
                        </a:spcAft>
                        <a:buNone/>
                      </a:pPr>
                      <a:r>
                        <a:rPr lang="en-US" sz="1800"/>
                        <a:t> Team Member</a:t>
                      </a:r>
                      <a:endParaRPr sz="1800"/>
                    </a:p>
                  </a:txBody>
                  <a:tcPr marT="45725" marB="45725" marR="91450" marL="91450"/>
                </a:tc>
                <a:tc>
                  <a:txBody>
                    <a:bodyPr/>
                    <a:lstStyle/>
                    <a:p>
                      <a:pPr indent="0" lvl="0" marL="0" marR="0" rtl="0" algn="l">
                        <a:spcBef>
                          <a:spcPts val="0"/>
                        </a:spcBef>
                        <a:spcAft>
                          <a:spcPts val="0"/>
                        </a:spcAft>
                        <a:buNone/>
                      </a:pPr>
                      <a:r>
                        <a:rPr lang="en-US" sz="1800"/>
                        <a:t>2022</a:t>
                      </a:r>
                      <a:endParaRPr sz="1800"/>
                    </a:p>
                  </a:txBody>
                  <a:tcPr marT="45725" marB="45725" marR="91450" marL="91450"/>
                </a:tc>
              </a:tr>
              <a:tr h="561975">
                <a:tc>
                  <a:txBody>
                    <a:bodyPr/>
                    <a:lstStyle/>
                    <a:p>
                      <a:pPr indent="0" lvl="0" marL="0" marR="0" rtl="0" algn="l">
                        <a:spcBef>
                          <a:spcPts val="0"/>
                        </a:spcBef>
                        <a:spcAft>
                          <a:spcPts val="0"/>
                        </a:spcAft>
                        <a:buNone/>
                      </a:pPr>
                      <a:r>
                        <a:rPr lang="en-US" sz="1800"/>
                        <a:t>5</a:t>
                      </a:r>
                      <a:endParaRPr/>
                    </a:p>
                  </a:txBody>
                  <a:tcPr marT="45725" marB="45725" marR="91450" marL="91450"/>
                </a:tc>
                <a:tc>
                  <a:txBody>
                    <a:bodyPr/>
                    <a:lstStyle/>
                    <a:p>
                      <a:pPr indent="0" lvl="0" marL="0" marR="0" rtl="0" algn="l">
                        <a:spcBef>
                          <a:spcPts val="0"/>
                        </a:spcBef>
                        <a:spcAft>
                          <a:spcPts val="0"/>
                        </a:spcAft>
                        <a:buNone/>
                      </a:pPr>
                      <a:r>
                        <a:rPr lang="en-US" sz="1800"/>
                        <a:t>Bhakti Chindhe</a:t>
                      </a:r>
                      <a:endParaRPr sz="1800"/>
                    </a:p>
                  </a:txBody>
                  <a:tcPr marT="45725" marB="45725" marR="91450" marL="91450"/>
                </a:tc>
                <a:tc>
                  <a:txBody>
                    <a:bodyPr/>
                    <a:lstStyle/>
                    <a:p>
                      <a:pPr indent="0" lvl="0" marL="0" marR="0" rtl="0" algn="l">
                        <a:spcBef>
                          <a:spcPts val="0"/>
                        </a:spcBef>
                        <a:spcAft>
                          <a:spcPts val="0"/>
                        </a:spcAft>
                        <a:buNone/>
                      </a:pPr>
                      <a:r>
                        <a:rPr lang="en-US" sz="1800"/>
                        <a:t> Team Member</a:t>
                      </a:r>
                      <a:endParaRPr sz="1800"/>
                    </a:p>
                  </a:txBody>
                  <a:tcPr marT="45725" marB="45725" marR="91450" marL="91450"/>
                </a:tc>
                <a:tc>
                  <a:txBody>
                    <a:bodyPr/>
                    <a:lstStyle/>
                    <a:p>
                      <a:pPr indent="0" lvl="0" marL="0" marR="0" rtl="0" algn="l">
                        <a:spcBef>
                          <a:spcPts val="0"/>
                        </a:spcBef>
                        <a:spcAft>
                          <a:spcPts val="0"/>
                        </a:spcAft>
                        <a:buNone/>
                      </a:pPr>
                      <a:r>
                        <a:rPr lang="en-US" sz="1800"/>
                        <a:t>2022</a:t>
                      </a:r>
                      <a:endParaRPr sz="1800"/>
                    </a:p>
                  </a:txBody>
                  <a:tcPr marT="45725" marB="45725" marR="91450" marL="91450"/>
                </a:tc>
              </a:tr>
              <a:tr h="561975">
                <a:tc>
                  <a:txBody>
                    <a:bodyPr/>
                    <a:lstStyle/>
                    <a:p>
                      <a:pPr indent="0" lvl="0" marL="0" marR="0" rtl="0" algn="l">
                        <a:spcBef>
                          <a:spcPts val="0"/>
                        </a:spcBef>
                        <a:spcAft>
                          <a:spcPts val="0"/>
                        </a:spcAft>
                        <a:buNone/>
                      </a:pPr>
                      <a:r>
                        <a:rPr lang="en-US" sz="1800"/>
                        <a:t>6</a:t>
                      </a:r>
                      <a:endParaRPr/>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r>
              <a:tr h="561975">
                <a:tc>
                  <a:txBody>
                    <a:bodyPr/>
                    <a:lstStyle/>
                    <a:p>
                      <a:pPr indent="0" lvl="0" marL="0" marR="0" rtl="0" algn="l">
                        <a:spcBef>
                          <a:spcPts val="0"/>
                        </a:spcBef>
                        <a:spcAft>
                          <a:spcPts val="0"/>
                        </a:spcAft>
                        <a:buNone/>
                      </a:pPr>
                      <a:r>
                        <a:rPr lang="en-US" sz="1800"/>
                        <a:t>7</a:t>
                      </a:r>
                      <a:endParaRPr/>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r>
            </a:tbl>
          </a:graphicData>
        </a:graphic>
      </p:graphicFrame>
      <p:pic>
        <p:nvPicPr>
          <p:cNvPr descr="Smart India Hackathon 2022" id="201" name="Google Shape;201;p2"/>
          <p:cNvPicPr preferRelativeResize="0"/>
          <p:nvPr/>
        </p:nvPicPr>
        <p:blipFill rotWithShape="1">
          <a:blip r:embed="rId3">
            <a:alphaModFix/>
          </a:blip>
          <a:srcRect b="0" l="0" r="0" t="0"/>
          <a:stretch/>
        </p:blipFill>
        <p:spPr>
          <a:xfrm>
            <a:off x="9510722" y="371475"/>
            <a:ext cx="2090735" cy="9479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
          <p:cNvSpPr txBox="1"/>
          <p:nvPr>
            <p:ph type="title"/>
          </p:nvPr>
        </p:nvSpPr>
        <p:spPr>
          <a:xfrm>
            <a:off x="2592925" y="624110"/>
            <a:ext cx="8911687" cy="128089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262626"/>
              </a:buClr>
              <a:buSzPts val="3600"/>
              <a:buFont typeface="Century Gothic"/>
              <a:buNone/>
            </a:pPr>
            <a:r>
              <a:rPr lang="en-US"/>
              <a:t>Idea Description </a:t>
            </a:r>
            <a:endParaRPr/>
          </a:p>
        </p:txBody>
      </p:sp>
      <p:sp>
        <p:nvSpPr>
          <p:cNvPr id="207" name="Google Shape;207;p3"/>
          <p:cNvSpPr txBox="1"/>
          <p:nvPr>
            <p:ph idx="1" type="body"/>
          </p:nvPr>
        </p:nvSpPr>
        <p:spPr>
          <a:xfrm>
            <a:off x="2375400" y="2133600"/>
            <a:ext cx="9129300" cy="3777600"/>
          </a:xfrm>
          <a:prstGeom prst="rect">
            <a:avLst/>
          </a:prstGeom>
          <a:noFill/>
          <a:ln>
            <a:noFill/>
          </a:ln>
        </p:spPr>
        <p:txBody>
          <a:bodyPr anchorCtr="0" anchor="t" bIns="45700" lIns="91425" spcFirstLastPara="1" rIns="91425" wrap="square" tIns="45700">
            <a:normAutofit/>
          </a:bodyPr>
          <a:lstStyle/>
          <a:p>
            <a:pPr indent="-228600" lvl="0" marL="342900" rtl="0" algn="l">
              <a:spcBef>
                <a:spcPts val="0"/>
              </a:spcBef>
              <a:spcAft>
                <a:spcPts val="0"/>
              </a:spcAft>
              <a:buSzPts val="1100"/>
              <a:buNone/>
            </a:pPr>
            <a:r>
              <a:rPr lang="en-US"/>
              <a:t> </a:t>
            </a:r>
            <a:r>
              <a:rPr b="1" lang="en-US"/>
              <a:t>Our solution consists of a </a:t>
            </a:r>
            <a:r>
              <a:rPr b="1" lang="en-US"/>
              <a:t>Web-based cross-platform app that circumvents</a:t>
            </a:r>
            <a:endParaRPr b="1"/>
          </a:p>
          <a:p>
            <a:pPr indent="-228600" lvl="0" marL="342900" rtl="0" algn="l">
              <a:spcBef>
                <a:spcPts val="0"/>
              </a:spcBef>
              <a:spcAft>
                <a:spcPts val="0"/>
              </a:spcAft>
              <a:buSzPts val="1100"/>
              <a:buNone/>
            </a:pPr>
            <a:r>
              <a:rPr b="1" lang="en-US"/>
              <a:t> the existing blockers present in the EPFO website and makes</a:t>
            </a:r>
            <a:endParaRPr b="1"/>
          </a:p>
          <a:p>
            <a:pPr indent="-228600" lvl="0" marL="342900" rtl="0" algn="l">
              <a:spcBef>
                <a:spcPts val="0"/>
              </a:spcBef>
              <a:spcAft>
                <a:spcPts val="0"/>
              </a:spcAft>
              <a:buClr>
                <a:schemeClr val="dk1"/>
              </a:buClr>
              <a:buSzPts val="1100"/>
              <a:buFont typeface="Arial"/>
              <a:buNone/>
            </a:pPr>
            <a:r>
              <a:rPr b="1" lang="en-US"/>
              <a:t> PF claims seamless.</a:t>
            </a:r>
            <a:endParaRPr b="1"/>
          </a:p>
          <a:p>
            <a:pPr indent="-228600" lvl="0" marL="342900" rtl="0" algn="l">
              <a:spcBef>
                <a:spcPts val="0"/>
              </a:spcBef>
              <a:spcAft>
                <a:spcPts val="0"/>
              </a:spcAft>
              <a:buClr>
                <a:schemeClr val="dk1"/>
              </a:buClr>
              <a:buSzPts val="1100"/>
              <a:buFont typeface="Arial"/>
              <a:buNone/>
            </a:pPr>
            <a:r>
              <a:rPr b="1" lang="en-US"/>
              <a:t> It makes it </a:t>
            </a:r>
            <a:r>
              <a:rPr b="1" lang="en-US"/>
              <a:t>convenient</a:t>
            </a:r>
            <a:r>
              <a:rPr b="1" lang="en-US"/>
              <a:t> for users with limited  knowledge of regional</a:t>
            </a:r>
            <a:endParaRPr b="1"/>
          </a:p>
          <a:p>
            <a:pPr indent="0" lvl="0" marL="0" rtl="0" algn="l">
              <a:spcBef>
                <a:spcPts val="0"/>
              </a:spcBef>
              <a:spcAft>
                <a:spcPts val="0"/>
              </a:spcAft>
              <a:buClr>
                <a:schemeClr val="dk1"/>
              </a:buClr>
              <a:buSzPts val="1100"/>
              <a:buFont typeface="Arial"/>
              <a:buNone/>
            </a:pPr>
            <a:r>
              <a:rPr b="1" lang="en-US"/>
              <a:t>   languages, incapability of using smartphones and unawareness of rules and  procedures to fill forms to file claims with ease with the added advantage of chatbots, OCR</a:t>
            </a:r>
            <a:endParaRPr b="1"/>
          </a:p>
          <a:p>
            <a:pPr indent="0" lvl="0" marL="0" rtl="0" algn="l">
              <a:spcBef>
                <a:spcPts val="0"/>
              </a:spcBef>
              <a:spcAft>
                <a:spcPts val="0"/>
              </a:spcAft>
              <a:buClr>
                <a:schemeClr val="dk1"/>
              </a:buClr>
              <a:buSzPts val="1100"/>
              <a:buFont typeface="Arial"/>
              <a:buNone/>
            </a:pPr>
            <a:r>
              <a:t/>
            </a:r>
            <a:endParaRPr b="1"/>
          </a:p>
        </p:txBody>
      </p:sp>
      <p:pic>
        <p:nvPicPr>
          <p:cNvPr descr="Smart India Hackathon 2022" id="208" name="Google Shape;208;p3"/>
          <p:cNvPicPr preferRelativeResize="0"/>
          <p:nvPr/>
        </p:nvPicPr>
        <p:blipFill rotWithShape="1">
          <a:blip r:embed="rId3">
            <a:alphaModFix/>
          </a:blip>
          <a:srcRect b="0" l="0" r="0" t="0"/>
          <a:stretch/>
        </p:blipFill>
        <p:spPr>
          <a:xfrm>
            <a:off x="9510722" y="371475"/>
            <a:ext cx="2090735" cy="9479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4"/>
          <p:cNvSpPr txBox="1"/>
          <p:nvPr>
            <p:ph type="title"/>
          </p:nvPr>
        </p:nvSpPr>
        <p:spPr>
          <a:xfrm>
            <a:off x="2943275" y="645335"/>
            <a:ext cx="6051000" cy="12810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262626"/>
              </a:buClr>
              <a:buSzPts val="3600"/>
              <a:buFont typeface="Century Gothic"/>
              <a:buNone/>
            </a:pPr>
            <a:r>
              <a:rPr lang="en-US"/>
              <a:t>Innovative</a:t>
            </a:r>
            <a:r>
              <a:rPr lang="en-US" sz="4000"/>
              <a:t> Idea Solution </a:t>
            </a:r>
            <a:endParaRPr/>
          </a:p>
        </p:txBody>
      </p:sp>
      <p:sp>
        <p:nvSpPr>
          <p:cNvPr id="214" name="Google Shape;214;p4"/>
          <p:cNvSpPr txBox="1"/>
          <p:nvPr>
            <p:ph idx="1" type="body"/>
          </p:nvPr>
        </p:nvSpPr>
        <p:spPr>
          <a:xfrm>
            <a:off x="2493662" y="1926325"/>
            <a:ext cx="8915400" cy="3777600"/>
          </a:xfrm>
          <a:prstGeom prst="rect">
            <a:avLst/>
          </a:prstGeom>
          <a:noFill/>
          <a:ln>
            <a:noFill/>
          </a:ln>
        </p:spPr>
        <p:txBody>
          <a:bodyPr anchorCtr="0" anchor="t" bIns="45700" lIns="91425" spcFirstLastPara="1" rIns="91425" wrap="square" tIns="45700">
            <a:noAutofit/>
          </a:bodyPr>
          <a:lstStyle/>
          <a:p>
            <a:pPr indent="472" lvl="0" marL="424307" marR="529126" rtl="0" algn="l">
              <a:lnSpc>
                <a:spcPct val="100029"/>
              </a:lnSpc>
              <a:spcBef>
                <a:spcPts val="57"/>
              </a:spcBef>
              <a:spcAft>
                <a:spcPts val="0"/>
              </a:spcAft>
              <a:buSzPts val="1100"/>
              <a:buNone/>
            </a:pPr>
            <a:r>
              <a:rPr b="1" lang="en-US">
                <a:solidFill>
                  <a:schemeClr val="dk1"/>
                </a:solidFill>
              </a:rPr>
              <a:t>Currently, labourers/employees seek advice from agents due to lack of knowledge about provident funds and claims  and unaware about the rules and procedure to be followed while filing a claim. </a:t>
            </a:r>
            <a:endParaRPr b="1">
              <a:solidFill>
                <a:schemeClr val="dk1"/>
              </a:solidFill>
            </a:endParaRPr>
          </a:p>
          <a:p>
            <a:pPr indent="0" lvl="0" marL="426135" rtl="0" algn="l">
              <a:spcBef>
                <a:spcPts val="58"/>
              </a:spcBef>
              <a:spcAft>
                <a:spcPts val="0"/>
              </a:spcAft>
              <a:buSzPts val="1100"/>
              <a:buNone/>
            </a:pPr>
            <a:r>
              <a:rPr b="1" lang="en-US">
                <a:solidFill>
                  <a:schemeClr val="dk1"/>
                </a:solidFill>
              </a:rPr>
              <a:t>• Thus, create a user-friendly mobile application for the sole purpose of filing claims. </a:t>
            </a:r>
            <a:endParaRPr b="1">
              <a:solidFill>
                <a:schemeClr val="dk1"/>
              </a:solidFill>
            </a:endParaRPr>
          </a:p>
          <a:p>
            <a:pPr indent="16" lvl="0" marL="426135" marR="1362303" rtl="0" algn="l">
              <a:lnSpc>
                <a:spcPct val="100029"/>
              </a:lnSpc>
              <a:spcBef>
                <a:spcPts val="58"/>
              </a:spcBef>
              <a:spcAft>
                <a:spcPts val="0"/>
              </a:spcAft>
              <a:buSzPts val="1100"/>
              <a:buNone/>
            </a:pPr>
            <a:r>
              <a:rPr b="1" lang="en-US">
                <a:solidFill>
                  <a:schemeClr val="dk1"/>
                </a:solidFill>
              </a:rPr>
              <a:t>• Providing login page for employees – registration with username, password, </a:t>
            </a:r>
            <a:r>
              <a:rPr b="1" lang="en-US">
                <a:solidFill>
                  <a:schemeClr val="dk1"/>
                </a:solidFill>
              </a:rPr>
              <a:t>email ID</a:t>
            </a:r>
            <a:r>
              <a:rPr b="1" lang="en-US">
                <a:solidFill>
                  <a:schemeClr val="dk1"/>
                </a:solidFill>
              </a:rPr>
              <a:t> and mobile number • Verify users based on Aadhar/PAN details </a:t>
            </a:r>
            <a:endParaRPr b="1">
              <a:solidFill>
                <a:schemeClr val="dk1"/>
              </a:solidFill>
            </a:endParaRPr>
          </a:p>
          <a:p>
            <a:pPr indent="0" lvl="0" marL="426135" rtl="0" algn="l">
              <a:spcBef>
                <a:spcPts val="58"/>
              </a:spcBef>
              <a:spcAft>
                <a:spcPts val="0"/>
              </a:spcAft>
              <a:buSzPts val="1100"/>
              <a:buNone/>
            </a:pPr>
            <a:r>
              <a:rPr b="1" lang="en-US">
                <a:solidFill>
                  <a:schemeClr val="dk1"/>
                </a:solidFill>
              </a:rPr>
              <a:t>• User panel for filing claim of PF </a:t>
            </a:r>
            <a:endParaRPr b="1">
              <a:solidFill>
                <a:schemeClr val="dk1"/>
              </a:solidFill>
            </a:endParaRPr>
          </a:p>
          <a:p>
            <a:pPr indent="0" lvl="0" marL="426152" rtl="0" algn="l">
              <a:spcBef>
                <a:spcPts val="57"/>
              </a:spcBef>
              <a:spcAft>
                <a:spcPts val="0"/>
              </a:spcAft>
              <a:buSzPts val="1100"/>
              <a:buNone/>
            </a:pPr>
            <a:r>
              <a:rPr b="1" lang="en-US">
                <a:solidFill>
                  <a:schemeClr val="dk1"/>
                </a:solidFill>
              </a:rPr>
              <a:t>• Verification of employee details and upload of necessary documents </a:t>
            </a:r>
            <a:endParaRPr b="1">
              <a:solidFill>
                <a:schemeClr val="dk1"/>
              </a:solidFill>
            </a:endParaRPr>
          </a:p>
          <a:p>
            <a:pPr indent="0" lvl="0" marL="426135" rtl="0" algn="l">
              <a:spcBef>
                <a:spcPts val="61"/>
              </a:spcBef>
              <a:spcAft>
                <a:spcPts val="0"/>
              </a:spcAft>
              <a:buSzPts val="1100"/>
              <a:buNone/>
            </a:pPr>
            <a:r>
              <a:rPr b="1" lang="en-US">
                <a:solidFill>
                  <a:schemeClr val="dk1"/>
                </a:solidFill>
              </a:rPr>
              <a:t>• Filing for claim and receive notifications for timely updates </a:t>
            </a:r>
            <a:endParaRPr b="1">
              <a:solidFill>
                <a:schemeClr val="dk1"/>
              </a:solidFill>
            </a:endParaRPr>
          </a:p>
          <a:p>
            <a:pPr indent="0" lvl="0" marL="426135" rtl="0" algn="l">
              <a:spcBef>
                <a:spcPts val="59"/>
              </a:spcBef>
              <a:spcAft>
                <a:spcPts val="0"/>
              </a:spcAft>
              <a:buSzPts val="1100"/>
              <a:buNone/>
            </a:pPr>
            <a:r>
              <a:rPr b="1" lang="en-US">
                <a:solidFill>
                  <a:schemeClr val="dk1"/>
                </a:solidFill>
              </a:rPr>
              <a:t>• Provide voice assistance and chatbot functionality for hassle free usage.  </a:t>
            </a:r>
            <a:endParaRPr b="1">
              <a:solidFill>
                <a:schemeClr val="dk1"/>
              </a:solidFill>
            </a:endParaRPr>
          </a:p>
          <a:p>
            <a:pPr indent="0" lvl="0" marL="426152" rtl="0" algn="l">
              <a:spcBef>
                <a:spcPts val="57"/>
              </a:spcBef>
              <a:spcAft>
                <a:spcPts val="0"/>
              </a:spcAft>
              <a:buSzPts val="1100"/>
              <a:buNone/>
            </a:pPr>
            <a:r>
              <a:rPr b="1" lang="en-US">
                <a:solidFill>
                  <a:schemeClr val="dk1"/>
                </a:solidFill>
              </a:rPr>
              <a:t>• Provide step by step tutorial for easy use</a:t>
            </a:r>
            <a:endParaRPr b="1">
              <a:solidFill>
                <a:schemeClr val="dk1"/>
              </a:solidFill>
            </a:endParaRPr>
          </a:p>
          <a:p>
            <a:pPr indent="0" lvl="0" marL="426152" rtl="0" algn="l">
              <a:spcBef>
                <a:spcPts val="57"/>
              </a:spcBef>
              <a:spcAft>
                <a:spcPts val="0"/>
              </a:spcAft>
              <a:buClr>
                <a:schemeClr val="dk1"/>
              </a:buClr>
              <a:buSzPts val="1100"/>
              <a:buFont typeface="Arial"/>
              <a:buNone/>
            </a:pPr>
            <a:r>
              <a:t/>
            </a:r>
            <a:endParaRPr b="1">
              <a:solidFill>
                <a:schemeClr val="dk1"/>
              </a:solidFill>
            </a:endParaRPr>
          </a:p>
        </p:txBody>
      </p:sp>
      <p:pic>
        <p:nvPicPr>
          <p:cNvPr descr="Smart India Hackathon 2022" id="215" name="Google Shape;215;p4"/>
          <p:cNvPicPr preferRelativeResize="0"/>
          <p:nvPr/>
        </p:nvPicPr>
        <p:blipFill rotWithShape="1">
          <a:blip r:embed="rId3">
            <a:alphaModFix/>
          </a:blip>
          <a:srcRect b="0" l="0" r="0" t="0"/>
          <a:stretch/>
        </p:blipFill>
        <p:spPr>
          <a:xfrm>
            <a:off x="9510722" y="371475"/>
            <a:ext cx="2090735" cy="9479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5"/>
          <p:cNvSpPr txBox="1"/>
          <p:nvPr>
            <p:ph type="title"/>
          </p:nvPr>
        </p:nvSpPr>
        <p:spPr>
          <a:xfrm>
            <a:off x="2592925" y="624110"/>
            <a:ext cx="6808250" cy="128089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262626"/>
              </a:buClr>
              <a:buSzPts val="3600"/>
              <a:buFont typeface="Century Gothic"/>
              <a:buNone/>
            </a:pPr>
            <a:r>
              <a:rPr lang="en-US"/>
              <a:t>Reference Architecture / </a:t>
            </a:r>
            <a:br>
              <a:rPr lang="en-US"/>
            </a:br>
            <a:r>
              <a:rPr lang="en-US"/>
              <a:t>Solution Architecture </a:t>
            </a:r>
            <a:endParaRPr/>
          </a:p>
        </p:txBody>
      </p:sp>
      <p:sp>
        <p:nvSpPr>
          <p:cNvPr id="221" name="Google Shape;221;p5"/>
          <p:cNvSpPr txBox="1"/>
          <p:nvPr>
            <p:ph idx="1" type="body"/>
          </p:nvPr>
        </p:nvSpPr>
        <p:spPr>
          <a:xfrm>
            <a:off x="2528412" y="2145750"/>
            <a:ext cx="8915400" cy="3777600"/>
          </a:xfrm>
          <a:prstGeom prst="rect">
            <a:avLst/>
          </a:prstGeom>
          <a:noFill/>
          <a:ln>
            <a:noFill/>
          </a:ln>
        </p:spPr>
        <p:txBody>
          <a:bodyPr anchorCtr="0" anchor="t" bIns="45700" lIns="91425" spcFirstLastPara="1" rIns="91425" wrap="square" tIns="45700">
            <a:normAutofit/>
          </a:bodyPr>
          <a:lstStyle/>
          <a:p>
            <a:pPr indent="-228600" lvl="0" marL="342900" rtl="0" algn="l">
              <a:spcBef>
                <a:spcPts val="0"/>
              </a:spcBef>
              <a:spcAft>
                <a:spcPts val="0"/>
              </a:spcAft>
              <a:buSzPts val="1800"/>
              <a:buNone/>
            </a:pPr>
            <a:r>
              <a:rPr b="1" lang="en-US"/>
              <a:t>Solution</a:t>
            </a:r>
            <a:r>
              <a:rPr b="1" lang="en-US"/>
              <a:t> </a:t>
            </a:r>
            <a:r>
              <a:rPr b="1" lang="en-US"/>
              <a:t>Architecture</a:t>
            </a:r>
            <a:r>
              <a:rPr b="1" lang="en-US"/>
              <a:t>:</a:t>
            </a:r>
            <a:endParaRPr b="1"/>
          </a:p>
          <a:p>
            <a:pPr indent="-228600" lvl="0" marL="342900" rtl="0" algn="l">
              <a:spcBef>
                <a:spcPts val="0"/>
              </a:spcBef>
              <a:spcAft>
                <a:spcPts val="0"/>
              </a:spcAft>
              <a:buSzPts val="1800"/>
              <a:buNone/>
            </a:pPr>
            <a:r>
              <a:t/>
            </a:r>
            <a:endParaRPr b="1"/>
          </a:p>
          <a:p>
            <a:pPr indent="-228600" lvl="0" marL="342900" rtl="0" algn="l">
              <a:spcBef>
                <a:spcPts val="0"/>
              </a:spcBef>
              <a:spcAft>
                <a:spcPts val="0"/>
              </a:spcAft>
              <a:buSzPts val="1800"/>
              <a:buNone/>
            </a:pPr>
            <a:r>
              <a:rPr b="1" lang="en-US"/>
              <a:t> </a:t>
            </a:r>
            <a:r>
              <a:rPr b="1" lang="en-US"/>
              <a:t>  </a:t>
            </a:r>
            <a:r>
              <a:rPr b="1" lang="en-US"/>
              <a:t>Our solution focuses on creating a web </a:t>
            </a:r>
            <a:r>
              <a:rPr b="1" lang="en-US"/>
              <a:t>application that improves the experience of the end user while filing for claims. The UI is extremely interactive to help people understand the workflow of the app and subsequently file for claims easily.</a:t>
            </a:r>
            <a:endParaRPr b="1"/>
          </a:p>
          <a:p>
            <a:pPr indent="-228600" lvl="0" marL="342900" rtl="0" algn="l">
              <a:spcBef>
                <a:spcPts val="0"/>
              </a:spcBef>
              <a:spcAft>
                <a:spcPts val="0"/>
              </a:spcAft>
              <a:buSzPts val="1800"/>
              <a:buNone/>
            </a:pPr>
            <a:r>
              <a:rPr b="1" lang="en-US"/>
              <a:t>    A chatbot feature is also present to solve claim related doubts, it also provides tutorial steps for any new user who has no knowledge on filing of claims.</a:t>
            </a:r>
            <a:endParaRPr b="1"/>
          </a:p>
          <a:p>
            <a:pPr indent="-228600" lvl="0" marL="342900" rtl="0" algn="l">
              <a:spcBef>
                <a:spcPts val="0"/>
              </a:spcBef>
              <a:spcAft>
                <a:spcPts val="0"/>
              </a:spcAft>
              <a:buSzPts val="1800"/>
              <a:buNone/>
            </a:pPr>
            <a:r>
              <a:rPr b="1" lang="en-US"/>
              <a:t>   The app also provides OCR for extracting vital information related Aadhar etc.</a:t>
            </a:r>
            <a:endParaRPr b="1"/>
          </a:p>
        </p:txBody>
      </p:sp>
      <p:pic>
        <p:nvPicPr>
          <p:cNvPr descr="Smart India Hackathon 2022" id="222" name="Google Shape;222;p5"/>
          <p:cNvPicPr preferRelativeResize="0"/>
          <p:nvPr/>
        </p:nvPicPr>
        <p:blipFill rotWithShape="1">
          <a:blip r:embed="rId3">
            <a:alphaModFix/>
          </a:blip>
          <a:srcRect b="0" l="0" r="0" t="0"/>
          <a:stretch/>
        </p:blipFill>
        <p:spPr>
          <a:xfrm>
            <a:off x="9510722" y="371475"/>
            <a:ext cx="2090735" cy="9479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6"/>
          <p:cNvSpPr txBox="1"/>
          <p:nvPr>
            <p:ph type="title"/>
          </p:nvPr>
        </p:nvSpPr>
        <p:spPr>
          <a:xfrm>
            <a:off x="2592925" y="624110"/>
            <a:ext cx="6051013" cy="128089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262626"/>
              </a:buClr>
              <a:buSzPts val="3600"/>
              <a:buFont typeface="Century Gothic"/>
              <a:buNone/>
            </a:pPr>
            <a:r>
              <a:rPr lang="en-US"/>
              <a:t>Technology Stack</a:t>
            </a:r>
            <a:endParaRPr sz="4000"/>
          </a:p>
        </p:txBody>
      </p:sp>
      <p:sp>
        <p:nvSpPr>
          <p:cNvPr id="228" name="Google Shape;228;p6"/>
          <p:cNvSpPr txBox="1"/>
          <p:nvPr>
            <p:ph idx="1" type="body"/>
          </p:nvPr>
        </p:nvSpPr>
        <p:spPr>
          <a:xfrm>
            <a:off x="2589212" y="2133600"/>
            <a:ext cx="8915400" cy="3777622"/>
          </a:xfrm>
          <a:prstGeom prst="rect">
            <a:avLst/>
          </a:prstGeom>
          <a:noFill/>
          <a:ln>
            <a:noFill/>
          </a:ln>
        </p:spPr>
        <p:txBody>
          <a:bodyPr anchorCtr="0" anchor="t" bIns="45700" lIns="91425" spcFirstLastPara="1" rIns="91425" wrap="square" tIns="45700">
            <a:normAutofit/>
          </a:bodyPr>
          <a:lstStyle/>
          <a:p>
            <a:pPr indent="-482600" lvl="0" marL="457200" rtl="0" algn="l">
              <a:spcBef>
                <a:spcPts val="0"/>
              </a:spcBef>
              <a:spcAft>
                <a:spcPts val="0"/>
              </a:spcAft>
              <a:buSzPts val="4000"/>
              <a:buChar char="🠶"/>
            </a:pPr>
            <a:r>
              <a:rPr b="1" lang="en-US" sz="4000"/>
              <a:t>MongoDB </a:t>
            </a:r>
            <a:endParaRPr b="1" sz="4000"/>
          </a:p>
          <a:p>
            <a:pPr indent="-482600" lvl="0" marL="457200" rtl="0" algn="l">
              <a:spcBef>
                <a:spcPts val="0"/>
              </a:spcBef>
              <a:spcAft>
                <a:spcPts val="0"/>
              </a:spcAft>
              <a:buSzPts val="4000"/>
              <a:buChar char="🠶"/>
            </a:pPr>
            <a:r>
              <a:rPr b="1" lang="en-US" sz="4000"/>
              <a:t>ExpressJS </a:t>
            </a:r>
            <a:endParaRPr b="1" sz="4000"/>
          </a:p>
          <a:p>
            <a:pPr indent="-482600" lvl="0" marL="457200" rtl="0" algn="l">
              <a:spcBef>
                <a:spcPts val="0"/>
              </a:spcBef>
              <a:spcAft>
                <a:spcPts val="0"/>
              </a:spcAft>
              <a:buSzPts val="4000"/>
              <a:buChar char="🠶"/>
            </a:pPr>
            <a:r>
              <a:rPr b="1" lang="en-US" sz="4000"/>
              <a:t>NodeJS </a:t>
            </a:r>
            <a:endParaRPr b="1" sz="4000"/>
          </a:p>
          <a:p>
            <a:pPr indent="-482600" lvl="0" marL="457200" rtl="0" algn="l">
              <a:spcBef>
                <a:spcPts val="0"/>
              </a:spcBef>
              <a:spcAft>
                <a:spcPts val="0"/>
              </a:spcAft>
              <a:buSzPts val="4000"/>
              <a:buChar char="🠶"/>
            </a:pPr>
            <a:r>
              <a:rPr b="1" lang="en-US" sz="4000"/>
              <a:t>ReactJS </a:t>
            </a:r>
            <a:endParaRPr b="1" sz="4000"/>
          </a:p>
          <a:p>
            <a:pPr indent="-482600" lvl="0" marL="457200" rtl="0" algn="l">
              <a:spcBef>
                <a:spcPts val="0"/>
              </a:spcBef>
              <a:spcAft>
                <a:spcPts val="0"/>
              </a:spcAft>
              <a:buSzPts val="4000"/>
              <a:buChar char="🠶"/>
            </a:pPr>
            <a:r>
              <a:rPr b="1" lang="en-US" sz="4000"/>
              <a:t>Html </a:t>
            </a:r>
            <a:endParaRPr b="1" sz="4000"/>
          </a:p>
        </p:txBody>
      </p:sp>
      <p:pic>
        <p:nvPicPr>
          <p:cNvPr descr="Smart India Hackathon 2022" id="229" name="Google Shape;229;p6"/>
          <p:cNvPicPr preferRelativeResize="0"/>
          <p:nvPr/>
        </p:nvPicPr>
        <p:blipFill rotWithShape="1">
          <a:blip r:embed="rId3">
            <a:alphaModFix/>
          </a:blip>
          <a:srcRect b="0" l="0" r="0" t="0"/>
          <a:stretch/>
        </p:blipFill>
        <p:spPr>
          <a:xfrm>
            <a:off x="9510722" y="371475"/>
            <a:ext cx="2090735" cy="9479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7"/>
          <p:cNvSpPr txBox="1"/>
          <p:nvPr>
            <p:ph type="title"/>
          </p:nvPr>
        </p:nvSpPr>
        <p:spPr>
          <a:xfrm>
            <a:off x="1708876" y="205010"/>
            <a:ext cx="6651000" cy="1281000"/>
          </a:xfrm>
          <a:prstGeom prst="rect">
            <a:avLst/>
          </a:prstGeom>
          <a:noFill/>
          <a:ln>
            <a:noFill/>
          </a:ln>
        </p:spPr>
        <p:txBody>
          <a:bodyPr anchorCtr="0" anchor="t" bIns="45700" lIns="91425" spcFirstLastPara="1" rIns="91425" wrap="square" tIns="45700">
            <a:normAutofit fontScale="90000"/>
          </a:bodyPr>
          <a:lstStyle/>
          <a:p>
            <a:pPr indent="0" lvl="0" marL="0" rtl="0" algn="l">
              <a:spcBef>
                <a:spcPts val="0"/>
              </a:spcBef>
              <a:spcAft>
                <a:spcPts val="0"/>
              </a:spcAft>
              <a:buClr>
                <a:srgbClr val="262626"/>
              </a:buClr>
              <a:buSzPct val="100000"/>
              <a:buFont typeface="Century Gothic"/>
              <a:buNone/>
            </a:pPr>
            <a:r>
              <a:rPr lang="en-US" sz="4000"/>
              <a:t>Images / Screenshots of the working prototype</a:t>
            </a:r>
            <a:endParaRPr/>
          </a:p>
        </p:txBody>
      </p:sp>
      <p:pic>
        <p:nvPicPr>
          <p:cNvPr descr="Smart India Hackathon 2022" id="235" name="Google Shape;235;p7"/>
          <p:cNvPicPr preferRelativeResize="0"/>
          <p:nvPr/>
        </p:nvPicPr>
        <p:blipFill rotWithShape="1">
          <a:blip r:embed="rId3">
            <a:alphaModFix/>
          </a:blip>
          <a:srcRect b="0" l="0" r="0" t="0"/>
          <a:stretch/>
        </p:blipFill>
        <p:spPr>
          <a:xfrm>
            <a:off x="9510722" y="371475"/>
            <a:ext cx="2090735" cy="947950"/>
          </a:xfrm>
          <a:prstGeom prst="rect">
            <a:avLst/>
          </a:prstGeom>
          <a:noFill/>
          <a:ln>
            <a:noFill/>
          </a:ln>
        </p:spPr>
      </p:pic>
      <p:pic>
        <p:nvPicPr>
          <p:cNvPr id="236" name="Google Shape;236;p7"/>
          <p:cNvPicPr preferRelativeResize="0"/>
          <p:nvPr/>
        </p:nvPicPr>
        <p:blipFill>
          <a:blip r:embed="rId4">
            <a:alphaModFix/>
          </a:blip>
          <a:stretch>
            <a:fillRect/>
          </a:stretch>
        </p:blipFill>
        <p:spPr>
          <a:xfrm>
            <a:off x="4970750" y="1486000"/>
            <a:ext cx="4600800" cy="2587950"/>
          </a:xfrm>
          <a:prstGeom prst="rect">
            <a:avLst/>
          </a:prstGeom>
          <a:noFill/>
          <a:ln>
            <a:noFill/>
          </a:ln>
        </p:spPr>
      </p:pic>
      <p:pic>
        <p:nvPicPr>
          <p:cNvPr id="237" name="Google Shape;237;p7"/>
          <p:cNvPicPr preferRelativeResize="0"/>
          <p:nvPr/>
        </p:nvPicPr>
        <p:blipFill>
          <a:blip r:embed="rId5">
            <a:alphaModFix/>
          </a:blip>
          <a:stretch>
            <a:fillRect/>
          </a:stretch>
        </p:blipFill>
        <p:spPr>
          <a:xfrm>
            <a:off x="292225" y="1486000"/>
            <a:ext cx="4600800" cy="2587953"/>
          </a:xfrm>
          <a:prstGeom prst="rect">
            <a:avLst/>
          </a:prstGeom>
          <a:noFill/>
          <a:ln>
            <a:noFill/>
          </a:ln>
        </p:spPr>
      </p:pic>
      <p:pic>
        <p:nvPicPr>
          <p:cNvPr id="238" name="Google Shape;238;p7"/>
          <p:cNvPicPr preferRelativeResize="0"/>
          <p:nvPr/>
        </p:nvPicPr>
        <p:blipFill>
          <a:blip r:embed="rId6">
            <a:alphaModFix/>
          </a:blip>
          <a:stretch>
            <a:fillRect/>
          </a:stretch>
        </p:blipFill>
        <p:spPr>
          <a:xfrm>
            <a:off x="292225" y="4156547"/>
            <a:ext cx="4707202" cy="2647804"/>
          </a:xfrm>
          <a:prstGeom prst="rect">
            <a:avLst/>
          </a:prstGeom>
          <a:noFill/>
          <a:ln>
            <a:noFill/>
          </a:ln>
        </p:spPr>
      </p:pic>
      <p:pic>
        <p:nvPicPr>
          <p:cNvPr id="239" name="Google Shape;239;p7"/>
          <p:cNvPicPr preferRelativeResize="0"/>
          <p:nvPr/>
        </p:nvPicPr>
        <p:blipFill>
          <a:blip r:embed="rId7">
            <a:alphaModFix/>
          </a:blip>
          <a:stretch>
            <a:fillRect/>
          </a:stretch>
        </p:blipFill>
        <p:spPr>
          <a:xfrm>
            <a:off x="5112526" y="4156537"/>
            <a:ext cx="4707202" cy="26478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8"/>
          <p:cNvSpPr txBox="1"/>
          <p:nvPr>
            <p:ph type="title"/>
          </p:nvPr>
        </p:nvSpPr>
        <p:spPr>
          <a:xfrm>
            <a:off x="2592925" y="624110"/>
            <a:ext cx="8911687" cy="128089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262626"/>
              </a:buClr>
              <a:buSzPts val="3600"/>
              <a:buFont typeface="Century Gothic"/>
              <a:buNone/>
            </a:pPr>
            <a:r>
              <a:rPr lang="en-US"/>
              <a:t>Video of Working Prototype</a:t>
            </a:r>
            <a:br>
              <a:rPr lang="en-US"/>
            </a:br>
            <a:endParaRPr/>
          </a:p>
        </p:txBody>
      </p:sp>
      <p:pic>
        <p:nvPicPr>
          <p:cNvPr descr="Smart India Hackathon 2022" id="245" name="Google Shape;245;p8"/>
          <p:cNvPicPr preferRelativeResize="0"/>
          <p:nvPr/>
        </p:nvPicPr>
        <p:blipFill rotWithShape="1">
          <a:blip r:embed="rId3">
            <a:alphaModFix/>
          </a:blip>
          <a:srcRect b="0" l="0" r="0" t="0"/>
          <a:stretch/>
        </p:blipFill>
        <p:spPr>
          <a:xfrm>
            <a:off x="9510722" y="371475"/>
            <a:ext cx="2090735" cy="947950"/>
          </a:xfrm>
          <a:prstGeom prst="rect">
            <a:avLst/>
          </a:prstGeom>
          <a:noFill/>
          <a:ln>
            <a:noFill/>
          </a:ln>
        </p:spPr>
      </p:pic>
      <p:pic>
        <p:nvPicPr>
          <p:cNvPr id="246" name="Google Shape;246;p8" title="SIH Winning solution Website UI">
            <a:hlinkClick r:id="rId4"/>
          </p:cNvPr>
          <p:cNvPicPr preferRelativeResize="0"/>
          <p:nvPr/>
        </p:nvPicPr>
        <p:blipFill>
          <a:blip r:embed="rId5">
            <a:alphaModFix/>
          </a:blip>
          <a:stretch>
            <a:fillRect/>
          </a:stretch>
        </p:blipFill>
        <p:spPr>
          <a:xfrm>
            <a:off x="2480300" y="1319425"/>
            <a:ext cx="7030424" cy="52728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
                                        </p:tgtEl>
                                        <p:attrNameLst>
                                          <p:attrName>style.visibility</p:attrName>
                                        </p:attrNameLst>
                                      </p:cBhvr>
                                      <p:to>
                                        <p:strVal val="visible"/>
                                      </p:to>
                                    </p:set>
                                    <p:animEffect filter="fade" transition="in">
                                      <p:cBhvr>
                                        <p:cTn dur="1000"/>
                                        <p:tgtEl>
                                          <p:spTgt spid="2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9"/>
          <p:cNvSpPr txBox="1"/>
          <p:nvPr>
            <p:ph type="title"/>
          </p:nvPr>
        </p:nvSpPr>
        <p:spPr>
          <a:xfrm>
            <a:off x="2592925" y="624110"/>
            <a:ext cx="7009863" cy="1509490"/>
          </a:xfrm>
          <a:prstGeom prst="rect">
            <a:avLst/>
          </a:prstGeom>
          <a:noFill/>
          <a:ln>
            <a:noFill/>
          </a:ln>
        </p:spPr>
        <p:txBody>
          <a:bodyPr anchorCtr="0" anchor="t" bIns="45700" lIns="91425" spcFirstLastPara="1" rIns="91425" wrap="square" tIns="45700">
            <a:normAutofit fontScale="90000"/>
          </a:bodyPr>
          <a:lstStyle/>
          <a:p>
            <a:pPr indent="0" lvl="0" marL="0" rtl="0" algn="l">
              <a:spcBef>
                <a:spcPts val="0"/>
              </a:spcBef>
              <a:spcAft>
                <a:spcPts val="0"/>
              </a:spcAft>
              <a:buClr>
                <a:srgbClr val="262626"/>
              </a:buClr>
              <a:buSzPct val="100000"/>
              <a:buFont typeface="Century Gothic"/>
              <a:buNone/>
            </a:pPr>
            <a:r>
              <a:rPr lang="en-US"/>
              <a:t>Group Picture of all Participants</a:t>
            </a:r>
            <a:r>
              <a:rPr lang="en-US"/>
              <a:t> with Developed Prototype </a:t>
            </a:r>
            <a:endParaRPr/>
          </a:p>
        </p:txBody>
      </p:sp>
      <p:pic>
        <p:nvPicPr>
          <p:cNvPr descr="Smart India Hackathon 2022" id="252" name="Google Shape;252;p9"/>
          <p:cNvPicPr preferRelativeResize="0"/>
          <p:nvPr/>
        </p:nvPicPr>
        <p:blipFill rotWithShape="1">
          <a:blip r:embed="rId3">
            <a:alphaModFix/>
          </a:blip>
          <a:srcRect b="0" l="0" r="0" t="0"/>
          <a:stretch/>
        </p:blipFill>
        <p:spPr>
          <a:xfrm>
            <a:off x="9510722" y="371475"/>
            <a:ext cx="2090735" cy="947950"/>
          </a:xfrm>
          <a:prstGeom prst="rect">
            <a:avLst/>
          </a:prstGeom>
          <a:noFill/>
          <a:ln>
            <a:noFill/>
          </a:ln>
        </p:spPr>
      </p:pic>
      <p:pic>
        <p:nvPicPr>
          <p:cNvPr id="253" name="Google Shape;253;p9"/>
          <p:cNvPicPr preferRelativeResize="0"/>
          <p:nvPr/>
        </p:nvPicPr>
        <p:blipFill>
          <a:blip r:embed="rId4">
            <a:alphaModFix/>
          </a:blip>
          <a:stretch>
            <a:fillRect/>
          </a:stretch>
        </p:blipFill>
        <p:spPr>
          <a:xfrm>
            <a:off x="3420675" y="2058275"/>
            <a:ext cx="5892803" cy="441960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Wisp">
  <a:themeElements>
    <a:clrScheme name="Blue Warm">
      <a:dk1>
        <a:srgbClr val="000000"/>
      </a:dk1>
      <a:lt1>
        <a:srgbClr val="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2022-09-06T10:43:00Z</dcterms:created>
  <dc:creator>Ruvik Kavedia</dc:creator>
</cp:coreProperties>
</file>